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</p:sldMasterIdLst>
  <p:handoutMasterIdLst>
    <p:handoutMasterId r:id="rId3"/>
  </p:handoutMasterIdLst>
  <p:sldIdLst>
    <p:sldId id="256" r:id="rId2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" userDrawn="1">
          <p15:clr>
            <a:srgbClr val="A4A3A4"/>
          </p15:clr>
        </p15:guide>
        <p15:guide id="2" pos="3367" userDrawn="1">
          <p15:clr>
            <a:srgbClr val="A4A3A4"/>
          </p15:clr>
        </p15:guide>
        <p15:guide id="3" pos="192" userDrawn="1">
          <p15:clr>
            <a:srgbClr val="A4A3A4"/>
          </p15:clr>
        </p15:guide>
        <p15:guide id="4" pos="6543" userDrawn="1">
          <p15:clr>
            <a:srgbClr val="A4A3A4"/>
          </p15:clr>
        </p15:guide>
        <p15:guide id="5" orient="horz" pos="45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84"/>
    <a:srgbClr val="E5EFCF"/>
    <a:srgbClr val="C7E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/>
    <p:restoredTop sz="94694"/>
  </p:normalViewPr>
  <p:slideViewPr>
    <p:cSldViewPr>
      <p:cViewPr varScale="1">
        <p:scale>
          <a:sx n="67" d="100"/>
          <a:sy n="67" d="100"/>
        </p:scale>
        <p:origin x="896" y="64"/>
      </p:cViewPr>
      <p:guideLst>
        <p:guide orient="horz" pos="181"/>
        <p:guide pos="3367"/>
        <p:guide pos="192"/>
        <p:guide pos="6543"/>
        <p:guide orient="horz" pos="45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37" d="100"/>
          <a:sy n="137" d="100"/>
        </p:scale>
        <p:origin x="42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375F7419-6F9C-7D06-ED9C-EE77CB3391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B4D7556-24F2-4DE2-BD29-C1444B5CB4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792AD-8B6E-9A44-9C34-A7CB3A187306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04A64A8-AB36-8B44-84D6-7B24FD7E32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387F57D-FBB7-9251-1BC7-50CC7428E5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A440C-3244-934D-A1E2-75B0DFEB00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828891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902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814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7729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856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82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82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617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52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9396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573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182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2803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8291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361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メインイラスト_全体">
            <a:extLst>
              <a:ext uri="{FF2B5EF4-FFF2-40B4-BE49-F238E27FC236}">
                <a16:creationId xmlns:a16="http://schemas.microsoft.com/office/drawing/2014/main" id="{EE9D4DA3-7C2D-5B2C-DA31-E4BAD0ADAF34}"/>
              </a:ext>
            </a:extLst>
          </p:cNvPr>
          <p:cNvGrpSpPr>
            <a:grpSpLocks noChangeAspect="1"/>
          </p:cNvGrpSpPr>
          <p:nvPr/>
        </p:nvGrpSpPr>
        <p:grpSpPr>
          <a:xfrm>
            <a:off x="2249562" y="-1491524"/>
            <a:ext cx="6294765" cy="9735857"/>
            <a:chOff x="2349160" y="-1491524"/>
            <a:chExt cx="6135833" cy="9490043"/>
          </a:xfrm>
        </p:grpSpPr>
        <p:grpSp>
          <p:nvGrpSpPr>
            <p:cNvPr id="12" name="メインイラスト_下部">
              <a:extLst>
                <a:ext uri="{FF2B5EF4-FFF2-40B4-BE49-F238E27FC236}">
                  <a16:creationId xmlns:a16="http://schemas.microsoft.com/office/drawing/2014/main" id="{D63D6571-E5EB-89FF-7F21-F6DA50194D83}"/>
                </a:ext>
              </a:extLst>
            </p:cNvPr>
            <p:cNvGrpSpPr/>
            <p:nvPr/>
          </p:nvGrpSpPr>
          <p:grpSpPr>
            <a:xfrm>
              <a:off x="2464289" y="2283125"/>
              <a:ext cx="6020704" cy="5715394"/>
              <a:chOff x="2453851" y="2064635"/>
              <a:chExt cx="6020704" cy="5715394"/>
            </a:xfrm>
          </p:grpSpPr>
          <p:pic>
            <p:nvPicPr>
              <p:cNvPr id="8" name="イラスト_街並み">
                <a:extLst>
                  <a:ext uri="{FF2B5EF4-FFF2-40B4-BE49-F238E27FC236}">
                    <a16:creationId xmlns:a16="http://schemas.microsoft.com/office/drawing/2014/main" id="{EBA59476-FFEF-FECD-9A1F-76A3A0860E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73722" y="3498444"/>
                <a:ext cx="4842566" cy="862543"/>
              </a:xfrm>
              <a:prstGeom prst="rect">
                <a:avLst/>
              </a:prstGeom>
            </p:spPr>
          </p:pic>
          <p:pic>
            <p:nvPicPr>
              <p:cNvPr id="6" name="イラスト_水色部分">
                <a:extLst>
                  <a:ext uri="{FF2B5EF4-FFF2-40B4-BE49-F238E27FC236}">
                    <a16:creationId xmlns:a16="http://schemas.microsoft.com/office/drawing/2014/main" id="{840B81DA-EFCE-5D78-E4CB-E5320794E0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53851" y="2064635"/>
                <a:ext cx="6020704" cy="5715394"/>
              </a:xfrm>
              <a:prstGeom prst="rect">
                <a:avLst/>
              </a:prstGeom>
            </p:spPr>
          </p:pic>
        </p:grpSp>
        <p:pic>
          <p:nvPicPr>
            <p:cNvPr id="7" name="メインイラスト_上部">
              <a:extLst>
                <a:ext uri="{FF2B5EF4-FFF2-40B4-BE49-F238E27FC236}">
                  <a16:creationId xmlns:a16="http://schemas.microsoft.com/office/drawing/2014/main" id="{4B59D048-05CC-1729-2A2F-81E480D0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9160" y="-1491524"/>
              <a:ext cx="6020704" cy="5715394"/>
            </a:xfrm>
            <a:prstGeom prst="rect">
              <a:avLst/>
            </a:prstGeom>
          </p:spPr>
        </p:pic>
        <p:pic>
          <p:nvPicPr>
            <p:cNvPr id="11" name="メインイラスト_タイトル">
              <a:extLst>
                <a:ext uri="{FF2B5EF4-FFF2-40B4-BE49-F238E27FC236}">
                  <a16:creationId xmlns:a16="http://schemas.microsoft.com/office/drawing/2014/main" id="{D89DD3AF-74D8-B83E-0F53-D9794A1FE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4160" y="3305559"/>
              <a:ext cx="4933805" cy="598407"/>
            </a:xfrm>
            <a:prstGeom prst="rect">
              <a:avLst/>
            </a:prstGeom>
          </p:spPr>
        </p:pic>
      </p:grpSp>
      <p:pic>
        <p:nvPicPr>
          <p:cNvPr id="4" name="イラスト_男の子">
            <a:extLst>
              <a:ext uri="{FF2B5EF4-FFF2-40B4-BE49-F238E27FC236}">
                <a16:creationId xmlns:a16="http://schemas.microsoft.com/office/drawing/2014/main" id="{5CA47B3E-2C75-1FC2-77CE-524A19DAC1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526" y="4901640"/>
            <a:ext cx="1041400" cy="1828800"/>
          </a:xfrm>
          <a:prstGeom prst="rect">
            <a:avLst/>
          </a:prstGeom>
        </p:spPr>
      </p:pic>
      <p:pic>
        <p:nvPicPr>
          <p:cNvPr id="5" name="イラスト_女の子">
            <a:extLst>
              <a:ext uri="{FF2B5EF4-FFF2-40B4-BE49-F238E27FC236}">
                <a16:creationId xmlns:a16="http://schemas.microsoft.com/office/drawing/2014/main" id="{D56407B5-577C-189B-AB21-EA476AE90C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029" y="5046265"/>
            <a:ext cx="1358900" cy="1714500"/>
          </a:xfrm>
          <a:prstGeom prst="rect">
            <a:avLst/>
          </a:prstGeom>
        </p:spPr>
      </p:pic>
      <p:pic>
        <p:nvPicPr>
          <p:cNvPr id="13" name="キラキラ_左">
            <a:extLst>
              <a:ext uri="{FF2B5EF4-FFF2-40B4-BE49-F238E27FC236}">
                <a16:creationId xmlns:a16="http://schemas.microsoft.com/office/drawing/2014/main" id="{C71B85B8-6A2F-C08F-AB7A-9A047D550D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880" y="2458666"/>
            <a:ext cx="1714500" cy="2387600"/>
          </a:xfrm>
          <a:prstGeom prst="rect">
            <a:avLst/>
          </a:prstGeom>
        </p:spPr>
      </p:pic>
      <p:pic>
        <p:nvPicPr>
          <p:cNvPr id="14" name="キラキラ_右">
            <a:extLst>
              <a:ext uri="{FF2B5EF4-FFF2-40B4-BE49-F238E27FC236}">
                <a16:creationId xmlns:a16="http://schemas.microsoft.com/office/drawing/2014/main" id="{B0FD6B88-B1A9-DC1E-C615-6C09E114B3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7379" y="2140768"/>
            <a:ext cx="1816100" cy="2552700"/>
          </a:xfrm>
          <a:prstGeom prst="rect">
            <a:avLst/>
          </a:prstGeom>
        </p:spPr>
      </p:pic>
      <p:pic>
        <p:nvPicPr>
          <p:cNvPr id="62" name="神奈川教育旅行プログラム">
            <a:extLst>
              <a:ext uri="{FF2B5EF4-FFF2-40B4-BE49-F238E27FC236}">
                <a16:creationId xmlns:a16="http://schemas.microsoft.com/office/drawing/2014/main" id="{448DE4AC-14C1-F5EE-2163-6F17F92C77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9579" y="6961137"/>
            <a:ext cx="3263900" cy="254000"/>
          </a:xfrm>
          <a:prstGeom prst="rect">
            <a:avLst/>
          </a:prstGeom>
        </p:spPr>
      </p:pic>
      <p:pic>
        <p:nvPicPr>
          <p:cNvPr id="66" name="地球の未来をかながわで考えよう！">
            <a:extLst>
              <a:ext uri="{FF2B5EF4-FFF2-40B4-BE49-F238E27FC236}">
                <a16:creationId xmlns:a16="http://schemas.microsoft.com/office/drawing/2014/main" id="{81AD9C62-4AB6-8FE5-C92F-C8C8BB9A26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0885" y="535095"/>
            <a:ext cx="2336800" cy="1244600"/>
          </a:xfrm>
          <a:prstGeom prst="rect">
            <a:avLst/>
          </a:prstGeom>
        </p:spPr>
      </p:pic>
      <p:pic>
        <p:nvPicPr>
          <p:cNvPr id="61" name="サステナブルな未来をかながわで見つけよう。">
            <a:extLst>
              <a:ext uri="{FF2B5EF4-FFF2-40B4-BE49-F238E27FC236}">
                <a16:creationId xmlns:a16="http://schemas.microsoft.com/office/drawing/2014/main" id="{D2CD4AF7-3D98-8901-AB21-4BA7711938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663" y="267486"/>
            <a:ext cx="23749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43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ユーザー設定</PresentationFormat>
  <Paragraphs>0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游ゴシック</vt:lpstr>
      <vt:lpstr>游ゴシック Light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2025-07-14T06:38:41Z</dcterms:created>
  <dcterms:modified xsi:type="dcterms:W3CDTF">2025-07-14T06:38:47Z</dcterms:modified>
</cp:coreProperties>
</file>