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71" r:id="rId2"/>
    <p:sldId id="263" r:id="rId3"/>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71"/>
  </p:normalViewPr>
  <p:slideViewPr>
    <p:cSldViewPr snapToGrid="0">
      <p:cViewPr varScale="1">
        <p:scale>
          <a:sx n="42" d="100"/>
          <a:sy n="42" d="100"/>
        </p:scale>
        <p:origin x="788" y="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4AA8BF5C-0AC8-B245-A08B-02C7CD1383B8}"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2745C59-F564-874C-955E-4ABF6685CD52}" type="slidenum">
              <a:rPr kumimoji="1" lang="ja-JP" altLang="en-US" smtClean="0"/>
              <a:t>‹#›</a:t>
            </a:fld>
            <a:endParaRPr kumimoji="1" lang="ja-JP" altLang="en-US"/>
          </a:p>
        </p:txBody>
      </p:sp>
    </p:spTree>
    <p:extLst>
      <p:ext uri="{BB962C8B-B14F-4D97-AF65-F5344CB8AC3E}">
        <p14:creationId xmlns:p14="http://schemas.microsoft.com/office/powerpoint/2010/main" val="320277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06BA3-6129-CFCF-3B42-6F2BB8A0DD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C841AA-3C05-6D17-5CB5-19919C5894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7B9F36-C532-D4FF-7A8E-CC7774F59FA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0AD9E0F-6241-33EB-1661-FF1EAC4E7D2A}"/>
              </a:ext>
            </a:extLst>
          </p:cNvPr>
          <p:cNvSpPr>
            <a:spLocks noGrp="1"/>
          </p:cNvSpPr>
          <p:nvPr>
            <p:ph type="sldNum" sz="quarter" idx="5"/>
          </p:nvPr>
        </p:nvSpPr>
        <p:spPr/>
        <p:txBody>
          <a:bodyPr/>
          <a:lstStyle/>
          <a:p>
            <a:fld id="{22745C59-F564-874C-955E-4ABF6685CD52}" type="slidenum">
              <a:rPr kumimoji="1" lang="ja-JP" altLang="en-US" smtClean="0"/>
              <a:t>1</a:t>
            </a:fld>
            <a:endParaRPr kumimoji="1" lang="ja-JP" altLang="en-US"/>
          </a:p>
        </p:txBody>
      </p:sp>
    </p:spTree>
    <p:extLst>
      <p:ext uri="{BB962C8B-B14F-4D97-AF65-F5344CB8AC3E}">
        <p14:creationId xmlns:p14="http://schemas.microsoft.com/office/powerpoint/2010/main" val="15072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B8B8E77-5051-B242-B3B0-63B1715381AE}" type="slidenum">
              <a:rPr kumimoji="1" lang="ja-JP" altLang="en-US" smtClean="0"/>
              <a:t>2</a:t>
            </a:fld>
            <a:endParaRPr kumimoji="1" lang="ja-JP" altLang="en-US"/>
          </a:p>
        </p:txBody>
      </p:sp>
    </p:spTree>
    <p:extLst>
      <p:ext uri="{BB962C8B-B14F-4D97-AF65-F5344CB8AC3E}">
        <p14:creationId xmlns:p14="http://schemas.microsoft.com/office/powerpoint/2010/main" val="170004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246221"/>
          </a:xfrm>
          <a:prstGeom prst="rect">
            <a:avLst/>
          </a:prstGeom>
        </p:spPr>
        <p:txBody>
          <a:bodyPr wrap="square" lIns="0" tIns="0" rIns="0" bIns="0">
            <a:spAutoFit/>
          </a:bodyPr>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87999" y="4680004"/>
            <a:ext cx="3276600" cy="1296035"/>
          </a:xfrm>
          <a:custGeom>
            <a:avLst/>
            <a:gdLst/>
            <a:ahLst/>
            <a:cxnLst/>
            <a:rect l="l" t="t" r="r" b="b"/>
            <a:pathLst>
              <a:path w="3276600" h="1296035">
                <a:moveTo>
                  <a:pt x="3150006" y="0"/>
                </a:moveTo>
                <a:lnTo>
                  <a:pt x="125996" y="0"/>
                </a:lnTo>
                <a:lnTo>
                  <a:pt x="77077" y="9942"/>
                </a:lnTo>
                <a:lnTo>
                  <a:pt x="37014" y="37014"/>
                </a:lnTo>
                <a:lnTo>
                  <a:pt x="9942" y="77077"/>
                </a:lnTo>
                <a:lnTo>
                  <a:pt x="0" y="125996"/>
                </a:lnTo>
                <a:lnTo>
                  <a:pt x="0" y="1170000"/>
                </a:lnTo>
                <a:lnTo>
                  <a:pt x="9942" y="1218924"/>
                </a:lnTo>
                <a:lnTo>
                  <a:pt x="37014" y="1258987"/>
                </a:lnTo>
                <a:lnTo>
                  <a:pt x="77077" y="1286055"/>
                </a:lnTo>
                <a:lnTo>
                  <a:pt x="125996"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7" name="bg object 17"/>
          <p:cNvSpPr/>
          <p:nvPr/>
        </p:nvSpPr>
        <p:spPr>
          <a:xfrm>
            <a:off x="432001"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8" name="bg object 18"/>
          <p:cNvSpPr/>
          <p:nvPr/>
        </p:nvSpPr>
        <p:spPr>
          <a:xfrm>
            <a:off x="432001"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9" name="bg object 19"/>
          <p:cNvSpPr/>
          <p:nvPr/>
        </p:nvSpPr>
        <p:spPr>
          <a:xfrm>
            <a:off x="370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0" name="bg object 20"/>
          <p:cNvSpPr/>
          <p:nvPr/>
        </p:nvSpPr>
        <p:spPr>
          <a:xfrm>
            <a:off x="3852001"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bg object 21"/>
          <p:cNvSpPr/>
          <p:nvPr/>
        </p:nvSpPr>
        <p:spPr>
          <a:xfrm>
            <a:off x="3852001"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2" name="bg object 22"/>
          <p:cNvSpPr/>
          <p:nvPr/>
        </p:nvSpPr>
        <p:spPr>
          <a:xfrm>
            <a:off x="712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3" name="bg object 23"/>
          <p:cNvSpPr/>
          <p:nvPr/>
        </p:nvSpPr>
        <p:spPr>
          <a:xfrm>
            <a:off x="7272002"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4" name="bg object 24"/>
          <p:cNvSpPr/>
          <p:nvPr/>
        </p:nvSpPr>
        <p:spPr>
          <a:xfrm>
            <a:off x="7272002"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0611" y="343537"/>
            <a:ext cx="6287134" cy="246221"/>
          </a:xfrm>
          <a:prstGeom prst="rect">
            <a:avLst/>
          </a:prstGeom>
        </p:spPr>
        <p:txBody>
          <a:bodyPr wrap="square" lIns="0" tIns="0" rIns="0" bIns="0">
            <a:spAutoFit/>
          </a:bodyPr>
          <a:lstStyle>
            <a:lvl1pPr>
              <a:defRPr sz="1600" b="1" i="0">
                <a:solidFill>
                  <a:schemeClr val="bg1"/>
                </a:solidFill>
                <a:latin typeface="Yu Gothic Pr6N B"/>
                <a:cs typeface="Yu Gothic Pr6N B"/>
              </a:defRPr>
            </a:lvl1pPr>
          </a:lstStyle>
          <a:p>
            <a:endParaRPr dirty="0"/>
          </a:p>
        </p:txBody>
      </p:sp>
      <p:sp>
        <p:nvSpPr>
          <p:cNvPr id="3" name="Holder 3"/>
          <p:cNvSpPr>
            <a:spLocks noGrp="1"/>
          </p:cNvSpPr>
          <p:nvPr>
            <p:ph type="body" idx="1"/>
          </p:nvPr>
        </p:nvSpPr>
        <p:spPr>
          <a:xfrm>
            <a:off x="534670" y="1739455"/>
            <a:ext cx="962406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b="1" i="0">
          <a:latin typeface="Yu Gothic" panose="020B0400000000000000" pitchFamily="34" charset="-128"/>
          <a:ea typeface="+mj-ea"/>
          <a:cs typeface="+mj-cs"/>
        </a:defRPr>
      </a:lvl1pPr>
    </p:titleStyle>
    <p:bodyStyle>
      <a:lvl1pPr marL="0">
        <a:defRPr b="1" i="0">
          <a:latin typeface="Yu Gothic" panose="020B0400000000000000" pitchFamily="34" charset="-12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DC83D1-2058-4401-3467-542F26E707B3}"/>
            </a:ext>
          </a:extLst>
        </p:cNvPr>
        <p:cNvGrpSpPr/>
        <p:nvPr/>
      </p:nvGrpSpPr>
      <p:grpSpPr>
        <a:xfrm>
          <a:off x="0" y="0"/>
          <a:ext cx="0" cy="0"/>
          <a:chOff x="0" y="0"/>
          <a:chExt cx="0" cy="0"/>
        </a:xfrm>
      </p:grpSpPr>
      <p:pic>
        <p:nvPicPr>
          <p:cNvPr id="29" name="object 32">
            <a:extLst>
              <a:ext uri="{FF2B5EF4-FFF2-40B4-BE49-F238E27FC236}">
                <a16:creationId xmlns:a16="http://schemas.microsoft.com/office/drawing/2014/main" id="{C41F86E2-144A-A9EE-E28C-A2F7F4CC0CB4}"/>
              </a:ext>
            </a:extLst>
          </p:cNvPr>
          <p:cNvPicPr/>
          <p:nvPr/>
        </p:nvPicPr>
        <p:blipFill>
          <a:blip r:embed="rId3" cstate="print"/>
          <a:stretch>
            <a:fillRect/>
          </a:stretch>
        </p:blipFill>
        <p:spPr>
          <a:xfrm>
            <a:off x="7128002" y="2160003"/>
            <a:ext cx="3275998" cy="1872005"/>
          </a:xfrm>
          <a:prstGeom prst="rect">
            <a:avLst/>
          </a:prstGeom>
        </p:spPr>
      </p:pic>
      <p:grpSp>
        <p:nvGrpSpPr>
          <p:cNvPr id="26" name="object 26">
            <a:extLst>
              <a:ext uri="{FF2B5EF4-FFF2-40B4-BE49-F238E27FC236}">
                <a16:creationId xmlns:a16="http://schemas.microsoft.com/office/drawing/2014/main" id="{B8BC9735-7DC7-C61E-3473-3796D5C198A8}"/>
              </a:ext>
            </a:extLst>
          </p:cNvPr>
          <p:cNvGrpSpPr/>
          <p:nvPr/>
        </p:nvGrpSpPr>
        <p:grpSpPr>
          <a:xfrm>
            <a:off x="287999" y="2160003"/>
            <a:ext cx="3276600" cy="1872614"/>
            <a:chOff x="287999" y="2160003"/>
            <a:chExt cx="3276600" cy="1872614"/>
          </a:xfrm>
        </p:grpSpPr>
        <p:pic>
          <p:nvPicPr>
            <p:cNvPr id="27" name="object 27">
              <a:extLst>
                <a:ext uri="{FF2B5EF4-FFF2-40B4-BE49-F238E27FC236}">
                  <a16:creationId xmlns:a16="http://schemas.microsoft.com/office/drawing/2014/main" id="{18FB0624-1252-749D-195F-703E3AE3FE53}"/>
                </a:ext>
              </a:extLst>
            </p:cNvPr>
            <p:cNvPicPr/>
            <p:nvPr/>
          </p:nvPicPr>
          <p:blipFill>
            <a:blip r:embed="rId4" cstate="print"/>
            <a:stretch>
              <a:fillRect/>
            </a:stretch>
          </p:blipFill>
          <p:spPr>
            <a:xfrm>
              <a:off x="287999" y="2160003"/>
              <a:ext cx="1529992" cy="1872005"/>
            </a:xfrm>
            <a:prstGeom prst="rect">
              <a:avLst/>
            </a:prstGeom>
          </p:spPr>
        </p:pic>
        <p:pic>
          <p:nvPicPr>
            <p:cNvPr id="28" name="object 28">
              <a:extLst>
                <a:ext uri="{FF2B5EF4-FFF2-40B4-BE49-F238E27FC236}">
                  <a16:creationId xmlns:a16="http://schemas.microsoft.com/office/drawing/2014/main" id="{024CFA81-E748-9761-769C-BDBDFD367B14}"/>
                </a:ext>
              </a:extLst>
            </p:cNvPr>
            <p:cNvPicPr/>
            <p:nvPr/>
          </p:nvPicPr>
          <p:blipFill>
            <a:blip r:embed="rId5" cstate="print"/>
            <a:stretch>
              <a:fillRect/>
            </a:stretch>
          </p:blipFill>
          <p:spPr>
            <a:xfrm>
              <a:off x="1818005" y="2160003"/>
              <a:ext cx="1745994" cy="1872005"/>
            </a:xfrm>
            <a:prstGeom prst="rect">
              <a:avLst/>
            </a:prstGeom>
          </p:spPr>
        </p:pic>
      </p:grpSp>
      <p:pic>
        <p:nvPicPr>
          <p:cNvPr id="25" name="図 24">
            <a:extLst>
              <a:ext uri="{FF2B5EF4-FFF2-40B4-BE49-F238E27FC236}">
                <a16:creationId xmlns:a16="http://schemas.microsoft.com/office/drawing/2014/main" id="{087EBB3B-21AA-E1EB-7D28-DEEC3ED6BE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858286" y="6384289"/>
            <a:ext cx="546100" cy="546100"/>
          </a:xfrm>
          <a:prstGeom prst="rect">
            <a:avLst/>
          </a:prstGeom>
        </p:spPr>
      </p:pic>
      <p:pic>
        <p:nvPicPr>
          <p:cNvPr id="24" name="図 23">
            <a:extLst>
              <a:ext uri="{FF2B5EF4-FFF2-40B4-BE49-F238E27FC236}">
                <a16:creationId xmlns:a16="http://schemas.microsoft.com/office/drawing/2014/main" id="{9C48CA4B-9B6E-C7BC-E2B3-A7189788E0C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38277" y="6384289"/>
            <a:ext cx="546100" cy="546100"/>
          </a:xfrm>
          <a:prstGeom prst="rect">
            <a:avLst/>
          </a:prstGeom>
        </p:spPr>
      </p:pic>
      <p:pic>
        <p:nvPicPr>
          <p:cNvPr id="23" name="図 22">
            <a:extLst>
              <a:ext uri="{FF2B5EF4-FFF2-40B4-BE49-F238E27FC236}">
                <a16:creationId xmlns:a16="http://schemas.microsoft.com/office/drawing/2014/main" id="{4EB7EEA7-1EC6-915C-1807-AE7DF73C2AA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023984" y="6384289"/>
            <a:ext cx="546100" cy="546100"/>
          </a:xfrm>
          <a:prstGeom prst="rect">
            <a:avLst/>
          </a:prstGeom>
        </p:spPr>
      </p:pic>
      <p:sp>
        <p:nvSpPr>
          <p:cNvPr id="161" name="テキスト ボックス 160">
            <a:extLst>
              <a:ext uri="{FF2B5EF4-FFF2-40B4-BE49-F238E27FC236}">
                <a16:creationId xmlns:a16="http://schemas.microsoft.com/office/drawing/2014/main" id="{2AD308B8-2236-985D-2D5E-41D5CDE853B3}"/>
              </a:ext>
            </a:extLst>
          </p:cNvPr>
          <p:cNvSpPr txBox="1"/>
          <p:nvPr/>
        </p:nvSpPr>
        <p:spPr>
          <a:xfrm>
            <a:off x="1048405" y="6240325"/>
            <a:ext cx="2506684" cy="118800"/>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spc="-25" dirty="0" smtClean="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74" name="テキスト ボックス 173">
            <a:extLst>
              <a:ext uri="{FF2B5EF4-FFF2-40B4-BE49-F238E27FC236}">
                <a16:creationId xmlns:a16="http://schemas.microsoft.com/office/drawing/2014/main" id="{91753EC0-B1C8-B2B8-9C22-96F108644FF6}"/>
              </a:ext>
            </a:extLst>
          </p:cNvPr>
          <p:cNvSpPr txBox="1"/>
          <p:nvPr/>
        </p:nvSpPr>
        <p:spPr>
          <a:xfrm>
            <a:off x="4462810" y="6243709"/>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40</a:t>
            </a:r>
            <a:r>
              <a:rPr lang="ja-JP" altLang="en-US" sz="750" spc="-50" dirty="0" smtClean="0">
                <a:solidFill>
                  <a:srgbClr val="231F20"/>
                </a:solidFill>
                <a:latin typeface="Yu Gothic Medium" panose="020B0400000000000000" pitchFamily="34" charset="-128"/>
                <a:ea typeface="Yu Gothic Medium" panose="020B0400000000000000" pitchFamily="34" charset="-128"/>
                <a:cs typeface="Yu Gothic Pr6N M"/>
              </a:rPr>
              <a:t>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88" name="テキスト ボックス 187">
            <a:extLst>
              <a:ext uri="{FF2B5EF4-FFF2-40B4-BE49-F238E27FC236}">
                <a16:creationId xmlns:a16="http://schemas.microsoft.com/office/drawing/2014/main" id="{D2EF7E32-F42A-4E26-B455-F1D4D6DF1798}"/>
              </a:ext>
            </a:extLst>
          </p:cNvPr>
          <p:cNvSpPr txBox="1"/>
          <p:nvPr/>
        </p:nvSpPr>
        <p:spPr>
          <a:xfrm>
            <a:off x="7887261" y="62403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p>
        </p:txBody>
      </p:sp>
      <p:grpSp>
        <p:nvGrpSpPr>
          <p:cNvPr id="83" name="object 88">
            <a:extLst>
              <a:ext uri="{FF2B5EF4-FFF2-40B4-BE49-F238E27FC236}">
                <a16:creationId xmlns:a16="http://schemas.microsoft.com/office/drawing/2014/main" id="{CB2E696F-B2DA-F20B-42E1-2CB8015787AF}"/>
              </a:ext>
            </a:extLst>
          </p:cNvPr>
          <p:cNvGrpSpPr/>
          <p:nvPr/>
        </p:nvGrpSpPr>
        <p:grpSpPr>
          <a:xfrm>
            <a:off x="7128002" y="972006"/>
            <a:ext cx="828040" cy="828040"/>
            <a:chOff x="7128002" y="972006"/>
            <a:chExt cx="828040" cy="828040"/>
          </a:xfrm>
        </p:grpSpPr>
        <p:sp>
          <p:nvSpPr>
            <p:cNvPr id="84" name="object 89">
              <a:extLst>
                <a:ext uri="{FF2B5EF4-FFF2-40B4-BE49-F238E27FC236}">
                  <a16:creationId xmlns:a16="http://schemas.microsoft.com/office/drawing/2014/main" id="{AD186FC0-38E4-D4EB-8B40-8016C69C07D8}"/>
                </a:ext>
              </a:extLst>
            </p:cNvPr>
            <p:cNvSpPr/>
            <p:nvPr/>
          </p:nvSpPr>
          <p:spPr>
            <a:xfrm>
              <a:off x="7128002" y="1132471"/>
              <a:ext cx="102870" cy="430530"/>
            </a:xfrm>
            <a:custGeom>
              <a:avLst/>
              <a:gdLst/>
              <a:ahLst/>
              <a:cxnLst/>
              <a:rect l="l" t="t" r="r" b="b"/>
              <a:pathLst>
                <a:path w="102870" h="430530">
                  <a:moveTo>
                    <a:pt x="87086" y="0"/>
                  </a:moveTo>
                  <a:lnTo>
                    <a:pt x="64455" y="31598"/>
                  </a:lnTo>
                  <a:lnTo>
                    <a:pt x="42079" y="71472"/>
                  </a:lnTo>
                  <a:lnTo>
                    <a:pt x="24135" y="113915"/>
                  </a:lnTo>
                  <a:lnTo>
                    <a:pt x="10933" y="158614"/>
                  </a:lnTo>
                  <a:lnTo>
                    <a:pt x="2784" y="205261"/>
                  </a:lnTo>
                  <a:lnTo>
                    <a:pt x="0" y="253535"/>
                  </a:lnTo>
                  <a:lnTo>
                    <a:pt x="2784" y="301822"/>
                  </a:lnTo>
                  <a:lnTo>
                    <a:pt x="10933" y="348466"/>
                  </a:lnTo>
                  <a:lnTo>
                    <a:pt x="24135" y="393164"/>
                  </a:lnTo>
                  <a:lnTo>
                    <a:pt x="39694" y="429964"/>
                  </a:lnTo>
                  <a:lnTo>
                    <a:pt x="51307" y="409390"/>
                  </a:lnTo>
                  <a:lnTo>
                    <a:pt x="71497" y="364057"/>
                  </a:lnTo>
                  <a:lnTo>
                    <a:pt x="88189" y="311989"/>
                  </a:lnTo>
                  <a:lnTo>
                    <a:pt x="99286" y="253535"/>
                  </a:lnTo>
                  <a:lnTo>
                    <a:pt x="102425" y="208648"/>
                  </a:lnTo>
                  <a:lnTo>
                    <a:pt x="102070" y="159059"/>
                  </a:lnTo>
                  <a:lnTo>
                    <a:pt x="99039" y="107333"/>
                  </a:lnTo>
                  <a:lnTo>
                    <a:pt x="94144" y="56034"/>
                  </a:lnTo>
                  <a:lnTo>
                    <a:pt x="88202" y="7728"/>
                  </a:lnTo>
                  <a:lnTo>
                    <a:pt x="87086" y="0"/>
                  </a:lnTo>
                  <a:close/>
                </a:path>
              </a:pathLst>
            </a:custGeom>
            <a:solidFill>
              <a:srgbClr val="BFD730">
                <a:alpha val="69999"/>
              </a:srgbClr>
            </a:solidFill>
          </p:spPr>
          <p:txBody>
            <a:bodyPr wrap="square" lIns="0" tIns="0" rIns="0" bIns="0" rtlCol="0"/>
            <a:lstStyle/>
            <a:p>
              <a:endParaRPr/>
            </a:p>
          </p:txBody>
        </p:sp>
        <p:sp>
          <p:nvSpPr>
            <p:cNvPr id="85" name="object 90">
              <a:extLst>
                <a:ext uri="{FF2B5EF4-FFF2-40B4-BE49-F238E27FC236}">
                  <a16:creationId xmlns:a16="http://schemas.microsoft.com/office/drawing/2014/main" id="{2649D362-ACF2-1F1B-9AFF-0AA6CA47F757}"/>
                </a:ext>
              </a:extLst>
            </p:cNvPr>
            <p:cNvSpPr/>
            <p:nvPr/>
          </p:nvSpPr>
          <p:spPr>
            <a:xfrm>
              <a:off x="7170762" y="978867"/>
              <a:ext cx="299720" cy="224154"/>
            </a:xfrm>
            <a:custGeom>
              <a:avLst/>
              <a:gdLst/>
              <a:ahLst/>
              <a:cxnLst/>
              <a:rect l="l" t="t" r="r" b="b"/>
              <a:pathLst>
                <a:path w="299720" h="224155">
                  <a:moveTo>
                    <a:pt x="299640" y="0"/>
                  </a:moveTo>
                  <a:lnTo>
                    <a:pt x="231618" y="17276"/>
                  </a:lnTo>
                  <a:lnTo>
                    <a:pt x="189176" y="35220"/>
                  </a:lnTo>
                  <a:lnTo>
                    <a:pt x="149301" y="57595"/>
                  </a:lnTo>
                  <a:lnTo>
                    <a:pt x="112305" y="84092"/>
                  </a:lnTo>
                  <a:lnTo>
                    <a:pt x="78498" y="114399"/>
                  </a:lnTo>
                  <a:lnTo>
                    <a:pt x="48191" y="148206"/>
                  </a:lnTo>
                  <a:lnTo>
                    <a:pt x="21694" y="185202"/>
                  </a:lnTo>
                  <a:lnTo>
                    <a:pt x="0" y="223863"/>
                  </a:lnTo>
                  <a:lnTo>
                    <a:pt x="42653" y="208353"/>
                  </a:lnTo>
                  <a:lnTo>
                    <a:pt x="97868" y="181227"/>
                  </a:lnTo>
                  <a:lnTo>
                    <a:pt x="146770" y="150771"/>
                  </a:lnTo>
                  <a:lnTo>
                    <a:pt x="189525" y="118349"/>
                  </a:lnTo>
                  <a:lnTo>
                    <a:pt x="226302" y="85322"/>
                  </a:lnTo>
                  <a:lnTo>
                    <a:pt x="257269" y="53052"/>
                  </a:lnTo>
                  <a:lnTo>
                    <a:pt x="282594" y="22901"/>
                  </a:lnTo>
                  <a:lnTo>
                    <a:pt x="299640" y="0"/>
                  </a:lnTo>
                  <a:close/>
                </a:path>
              </a:pathLst>
            </a:custGeom>
            <a:solidFill>
              <a:srgbClr val="66B345">
                <a:alpha val="69999"/>
              </a:srgbClr>
            </a:solidFill>
          </p:spPr>
          <p:txBody>
            <a:bodyPr wrap="square" lIns="0" tIns="0" rIns="0" bIns="0" rtlCol="0"/>
            <a:lstStyle/>
            <a:p>
              <a:endParaRPr/>
            </a:p>
          </p:txBody>
        </p:sp>
        <p:sp>
          <p:nvSpPr>
            <p:cNvPr id="86" name="object 91">
              <a:extLst>
                <a:ext uri="{FF2B5EF4-FFF2-40B4-BE49-F238E27FC236}">
                  <a16:creationId xmlns:a16="http://schemas.microsoft.com/office/drawing/2014/main" id="{FD2E42C6-6FF6-18DF-0241-947C5325ACFF}"/>
                </a:ext>
              </a:extLst>
            </p:cNvPr>
            <p:cNvSpPr/>
            <p:nvPr/>
          </p:nvSpPr>
          <p:spPr>
            <a:xfrm>
              <a:off x="7813108" y="1313199"/>
              <a:ext cx="143510" cy="385445"/>
            </a:xfrm>
            <a:custGeom>
              <a:avLst/>
              <a:gdLst/>
              <a:ahLst/>
              <a:cxnLst/>
              <a:rect l="l" t="t" r="r" b="b"/>
              <a:pathLst>
                <a:path w="143509" h="385444">
                  <a:moveTo>
                    <a:pt x="135824" y="0"/>
                  </a:moveTo>
                  <a:lnTo>
                    <a:pt x="101490" y="49284"/>
                  </a:lnTo>
                  <a:lnTo>
                    <a:pt x="71232" y="103352"/>
                  </a:lnTo>
                  <a:lnTo>
                    <a:pt x="47465" y="156829"/>
                  </a:lnTo>
                  <a:lnTo>
                    <a:pt x="29445" y="208876"/>
                  </a:lnTo>
                  <a:lnTo>
                    <a:pt x="16426" y="258652"/>
                  </a:lnTo>
                  <a:lnTo>
                    <a:pt x="7664" y="305320"/>
                  </a:lnTo>
                  <a:lnTo>
                    <a:pt x="2414" y="348038"/>
                  </a:lnTo>
                  <a:lnTo>
                    <a:pt x="0" y="384949"/>
                  </a:lnTo>
                  <a:lnTo>
                    <a:pt x="21637" y="365551"/>
                  </a:lnTo>
                  <a:lnTo>
                    <a:pt x="51944" y="331745"/>
                  </a:lnTo>
                  <a:lnTo>
                    <a:pt x="78440" y="294750"/>
                  </a:lnTo>
                  <a:lnTo>
                    <a:pt x="100816" y="254877"/>
                  </a:lnTo>
                  <a:lnTo>
                    <a:pt x="118759" y="212436"/>
                  </a:lnTo>
                  <a:lnTo>
                    <a:pt x="131961" y="167738"/>
                  </a:lnTo>
                  <a:lnTo>
                    <a:pt x="140110" y="121094"/>
                  </a:lnTo>
                  <a:lnTo>
                    <a:pt x="142895" y="72807"/>
                  </a:lnTo>
                  <a:lnTo>
                    <a:pt x="140110" y="24533"/>
                  </a:lnTo>
                  <a:lnTo>
                    <a:pt x="135824" y="0"/>
                  </a:lnTo>
                  <a:close/>
                </a:path>
              </a:pathLst>
            </a:custGeom>
            <a:solidFill>
              <a:srgbClr val="D5E15B">
                <a:alpha val="69999"/>
              </a:srgbClr>
            </a:solidFill>
          </p:spPr>
          <p:txBody>
            <a:bodyPr wrap="square" lIns="0" tIns="0" rIns="0" bIns="0" rtlCol="0"/>
            <a:lstStyle/>
            <a:p>
              <a:endParaRPr/>
            </a:p>
          </p:txBody>
        </p:sp>
        <p:sp>
          <p:nvSpPr>
            <p:cNvPr id="87" name="object 92">
              <a:extLst>
                <a:ext uri="{FF2B5EF4-FFF2-40B4-BE49-F238E27FC236}">
                  <a16:creationId xmlns:a16="http://schemas.microsoft.com/office/drawing/2014/main" id="{CB5CEE37-FAC7-EBA3-F48C-31EBCAC61884}"/>
                </a:ext>
              </a:extLst>
            </p:cNvPr>
            <p:cNvSpPr/>
            <p:nvPr/>
          </p:nvSpPr>
          <p:spPr>
            <a:xfrm>
              <a:off x="7152780" y="1046619"/>
              <a:ext cx="803275" cy="738505"/>
            </a:xfrm>
            <a:custGeom>
              <a:avLst/>
              <a:gdLst/>
              <a:ahLst/>
              <a:cxnLst/>
              <a:rect l="l" t="t" r="r" b="b"/>
              <a:pathLst>
                <a:path w="803275" h="738505">
                  <a:moveTo>
                    <a:pt x="279019" y="737946"/>
                  </a:moveTo>
                  <a:lnTo>
                    <a:pt x="249301" y="679704"/>
                  </a:lnTo>
                  <a:lnTo>
                    <a:pt x="225348" y="643991"/>
                  </a:lnTo>
                  <a:lnTo>
                    <a:pt x="195872" y="608761"/>
                  </a:lnTo>
                  <a:lnTo>
                    <a:pt x="161010" y="577088"/>
                  </a:lnTo>
                  <a:lnTo>
                    <a:pt x="119443" y="547128"/>
                  </a:lnTo>
                  <a:lnTo>
                    <a:pt x="74561" y="519595"/>
                  </a:lnTo>
                  <a:lnTo>
                    <a:pt x="29705" y="495236"/>
                  </a:lnTo>
                  <a:lnTo>
                    <a:pt x="0" y="480542"/>
                  </a:lnTo>
                  <a:lnTo>
                    <a:pt x="17297" y="521462"/>
                  </a:lnTo>
                  <a:lnTo>
                    <a:pt x="39674" y="561340"/>
                  </a:lnTo>
                  <a:lnTo>
                    <a:pt x="66167" y="598335"/>
                  </a:lnTo>
                  <a:lnTo>
                    <a:pt x="96469" y="632142"/>
                  </a:lnTo>
                  <a:lnTo>
                    <a:pt x="130276" y="662444"/>
                  </a:lnTo>
                  <a:lnTo>
                    <a:pt x="167284" y="688936"/>
                  </a:lnTo>
                  <a:lnTo>
                    <a:pt x="207149" y="711314"/>
                  </a:lnTo>
                  <a:lnTo>
                    <a:pt x="249593" y="729259"/>
                  </a:lnTo>
                  <a:lnTo>
                    <a:pt x="279019" y="737946"/>
                  </a:lnTo>
                  <a:close/>
                </a:path>
                <a:path w="803275" h="738505">
                  <a:moveTo>
                    <a:pt x="803224" y="339382"/>
                  </a:moveTo>
                  <a:lnTo>
                    <a:pt x="800430" y="291122"/>
                  </a:lnTo>
                  <a:lnTo>
                    <a:pt x="792289" y="244475"/>
                  </a:lnTo>
                  <a:lnTo>
                    <a:pt x="779081" y="199771"/>
                  </a:lnTo>
                  <a:lnTo>
                    <a:pt x="761136" y="157327"/>
                  </a:lnTo>
                  <a:lnTo>
                    <a:pt x="738759" y="117462"/>
                  </a:lnTo>
                  <a:lnTo>
                    <a:pt x="712266" y="80454"/>
                  </a:lnTo>
                  <a:lnTo>
                    <a:pt x="681964" y="46659"/>
                  </a:lnTo>
                  <a:lnTo>
                    <a:pt x="648157" y="16344"/>
                  </a:lnTo>
                  <a:lnTo>
                    <a:pt x="625335" y="0"/>
                  </a:lnTo>
                  <a:lnTo>
                    <a:pt x="625640" y="3556"/>
                  </a:lnTo>
                  <a:lnTo>
                    <a:pt x="639660" y="78905"/>
                  </a:lnTo>
                  <a:lnTo>
                    <a:pt x="652437" y="121043"/>
                  </a:lnTo>
                  <a:lnTo>
                    <a:pt x="670013" y="164934"/>
                  </a:lnTo>
                  <a:lnTo>
                    <a:pt x="693153" y="209689"/>
                  </a:lnTo>
                  <a:lnTo>
                    <a:pt x="722579" y="254406"/>
                  </a:lnTo>
                  <a:lnTo>
                    <a:pt x="759015" y="298157"/>
                  </a:lnTo>
                  <a:lnTo>
                    <a:pt x="803186" y="340055"/>
                  </a:lnTo>
                  <a:lnTo>
                    <a:pt x="803224" y="339382"/>
                  </a:lnTo>
                  <a:close/>
                </a:path>
              </a:pathLst>
            </a:custGeom>
            <a:solidFill>
              <a:srgbClr val="8DC63F">
                <a:alpha val="69999"/>
              </a:srgbClr>
            </a:solidFill>
          </p:spPr>
          <p:txBody>
            <a:bodyPr wrap="square" lIns="0" tIns="0" rIns="0" bIns="0" rtlCol="0"/>
            <a:lstStyle/>
            <a:p>
              <a:endParaRPr/>
            </a:p>
          </p:txBody>
        </p:sp>
        <p:sp>
          <p:nvSpPr>
            <p:cNvPr id="88" name="object 93">
              <a:extLst>
                <a:ext uri="{FF2B5EF4-FFF2-40B4-BE49-F238E27FC236}">
                  <a16:creationId xmlns:a16="http://schemas.microsoft.com/office/drawing/2014/main" id="{A5FA5D75-A80C-5409-49A1-BEAE4B82A851}"/>
                </a:ext>
              </a:extLst>
            </p:cNvPr>
            <p:cNvSpPr/>
            <p:nvPr/>
          </p:nvSpPr>
          <p:spPr>
            <a:xfrm>
              <a:off x="7384301" y="972006"/>
              <a:ext cx="451484" cy="828040"/>
            </a:xfrm>
            <a:custGeom>
              <a:avLst/>
              <a:gdLst/>
              <a:ahLst/>
              <a:cxnLst/>
              <a:rect l="l" t="t" r="r" b="b"/>
              <a:pathLst>
                <a:path w="451484" h="828039">
                  <a:moveTo>
                    <a:pt x="441858" y="113576"/>
                  </a:moveTo>
                  <a:lnTo>
                    <a:pt x="379641" y="64465"/>
                  </a:lnTo>
                  <a:lnTo>
                    <a:pt x="339763" y="42087"/>
                  </a:lnTo>
                  <a:lnTo>
                    <a:pt x="297319" y="24142"/>
                  </a:lnTo>
                  <a:lnTo>
                    <a:pt x="252628" y="10934"/>
                  </a:lnTo>
                  <a:lnTo>
                    <a:pt x="205981" y="2794"/>
                  </a:lnTo>
                  <a:lnTo>
                    <a:pt x="157695" y="0"/>
                  </a:lnTo>
                  <a:lnTo>
                    <a:pt x="109423" y="2794"/>
                  </a:lnTo>
                  <a:lnTo>
                    <a:pt x="62776" y="10934"/>
                  </a:lnTo>
                  <a:lnTo>
                    <a:pt x="18072" y="24142"/>
                  </a:lnTo>
                  <a:lnTo>
                    <a:pt x="13563" y="26047"/>
                  </a:lnTo>
                  <a:lnTo>
                    <a:pt x="23736" y="32372"/>
                  </a:lnTo>
                  <a:lnTo>
                    <a:pt x="85102" y="62661"/>
                  </a:lnTo>
                  <a:lnTo>
                    <a:pt x="123850" y="77266"/>
                  </a:lnTo>
                  <a:lnTo>
                    <a:pt x="168148" y="90538"/>
                  </a:lnTo>
                  <a:lnTo>
                    <a:pt x="218135" y="101752"/>
                  </a:lnTo>
                  <a:lnTo>
                    <a:pt x="273951" y="110172"/>
                  </a:lnTo>
                  <a:lnTo>
                    <a:pt x="335711" y="115100"/>
                  </a:lnTo>
                  <a:lnTo>
                    <a:pt x="403580" y="115785"/>
                  </a:lnTo>
                  <a:lnTo>
                    <a:pt x="441858" y="113576"/>
                  </a:lnTo>
                  <a:close/>
                </a:path>
                <a:path w="451484" h="828039">
                  <a:moveTo>
                    <a:pt x="451205" y="705904"/>
                  </a:moveTo>
                  <a:lnTo>
                    <a:pt x="438848" y="705904"/>
                  </a:lnTo>
                  <a:lnTo>
                    <a:pt x="387896" y="707618"/>
                  </a:lnTo>
                  <a:lnTo>
                    <a:pt x="336003" y="711441"/>
                  </a:lnTo>
                  <a:lnTo>
                    <a:pt x="285051" y="717867"/>
                  </a:lnTo>
                  <a:lnTo>
                    <a:pt x="221780" y="729526"/>
                  </a:lnTo>
                  <a:lnTo>
                    <a:pt x="162674" y="743356"/>
                  </a:lnTo>
                  <a:lnTo>
                    <a:pt x="108343" y="758545"/>
                  </a:lnTo>
                  <a:lnTo>
                    <a:pt x="59436" y="774255"/>
                  </a:lnTo>
                  <a:lnTo>
                    <a:pt x="16560" y="789686"/>
                  </a:lnTo>
                  <a:lnTo>
                    <a:pt x="0" y="796226"/>
                  </a:lnTo>
                  <a:lnTo>
                    <a:pt x="18072" y="803871"/>
                  </a:lnTo>
                  <a:lnTo>
                    <a:pt x="62776" y="817079"/>
                  </a:lnTo>
                  <a:lnTo>
                    <a:pt x="109423" y="825220"/>
                  </a:lnTo>
                  <a:lnTo>
                    <a:pt x="157683" y="828001"/>
                  </a:lnTo>
                  <a:lnTo>
                    <a:pt x="205981" y="825220"/>
                  </a:lnTo>
                  <a:lnTo>
                    <a:pt x="252628" y="817079"/>
                  </a:lnTo>
                  <a:lnTo>
                    <a:pt x="297319" y="803871"/>
                  </a:lnTo>
                  <a:lnTo>
                    <a:pt x="339763" y="785926"/>
                  </a:lnTo>
                  <a:lnTo>
                    <a:pt x="379641" y="763549"/>
                  </a:lnTo>
                  <a:lnTo>
                    <a:pt x="416636" y="737057"/>
                  </a:lnTo>
                  <a:lnTo>
                    <a:pt x="450443" y="706755"/>
                  </a:lnTo>
                  <a:lnTo>
                    <a:pt x="451205" y="705904"/>
                  </a:lnTo>
                  <a:close/>
                </a:path>
              </a:pathLst>
            </a:custGeom>
            <a:solidFill>
              <a:srgbClr val="D5E15B">
                <a:alpha val="69999"/>
              </a:srgbClr>
            </a:solidFill>
          </p:spPr>
          <p:txBody>
            <a:bodyPr wrap="square" lIns="0" tIns="0" rIns="0" bIns="0" rtlCol="0"/>
            <a:lstStyle/>
            <a:p>
              <a:endParaRPr/>
            </a:p>
          </p:txBody>
        </p:sp>
        <p:sp>
          <p:nvSpPr>
            <p:cNvPr id="89" name="object 94">
              <a:extLst>
                <a:ext uri="{FF2B5EF4-FFF2-40B4-BE49-F238E27FC236}">
                  <a16:creationId xmlns:a16="http://schemas.microsoft.com/office/drawing/2014/main" id="{6A9302BB-4A27-04B9-1E93-E07FF8B423A2}"/>
                </a:ext>
              </a:extLst>
            </p:cNvPr>
            <p:cNvSpPr/>
            <p:nvPr/>
          </p:nvSpPr>
          <p:spPr>
            <a:xfrm>
              <a:off x="7297715" y="1243222"/>
              <a:ext cx="468630" cy="428625"/>
            </a:xfrm>
            <a:custGeom>
              <a:avLst/>
              <a:gdLst/>
              <a:ahLst/>
              <a:cxnLst/>
              <a:rect l="l" t="t" r="r" b="b"/>
              <a:pathLst>
                <a:path w="468629" h="428625">
                  <a:moveTo>
                    <a:pt x="394647" y="0"/>
                  </a:moveTo>
                  <a:lnTo>
                    <a:pt x="370525" y="69170"/>
                  </a:lnTo>
                  <a:lnTo>
                    <a:pt x="308053" y="103637"/>
                  </a:lnTo>
                  <a:lnTo>
                    <a:pt x="274340" y="98386"/>
                  </a:lnTo>
                  <a:lnTo>
                    <a:pt x="249809" y="91314"/>
                  </a:lnTo>
                  <a:lnTo>
                    <a:pt x="223946" y="90565"/>
                  </a:lnTo>
                  <a:lnTo>
                    <a:pt x="197684" y="94781"/>
                  </a:lnTo>
                  <a:lnTo>
                    <a:pt x="171952" y="102603"/>
                  </a:lnTo>
                  <a:lnTo>
                    <a:pt x="147039" y="112631"/>
                  </a:lnTo>
                  <a:lnTo>
                    <a:pt x="122367" y="123472"/>
                  </a:lnTo>
                  <a:lnTo>
                    <a:pt x="97573" y="133803"/>
                  </a:lnTo>
                  <a:lnTo>
                    <a:pt x="72296" y="142303"/>
                  </a:lnTo>
                  <a:lnTo>
                    <a:pt x="55116" y="146146"/>
                  </a:lnTo>
                  <a:lnTo>
                    <a:pt x="37655" y="148085"/>
                  </a:lnTo>
                  <a:lnTo>
                    <a:pt x="20334" y="147818"/>
                  </a:lnTo>
                  <a:lnTo>
                    <a:pt x="3576" y="145046"/>
                  </a:lnTo>
                  <a:lnTo>
                    <a:pt x="0" y="191113"/>
                  </a:lnTo>
                  <a:lnTo>
                    <a:pt x="5156" y="236340"/>
                  </a:lnTo>
                  <a:lnTo>
                    <a:pt x="18576" y="279539"/>
                  </a:lnTo>
                  <a:lnTo>
                    <a:pt x="39792" y="319519"/>
                  </a:lnTo>
                  <a:lnTo>
                    <a:pt x="68335" y="355091"/>
                  </a:lnTo>
                  <a:lnTo>
                    <a:pt x="103735" y="385066"/>
                  </a:lnTo>
                  <a:lnTo>
                    <a:pt x="145524" y="408254"/>
                  </a:lnTo>
                  <a:lnTo>
                    <a:pt x="190605" y="422754"/>
                  </a:lnTo>
                  <a:lnTo>
                    <a:pt x="236261" y="428125"/>
                  </a:lnTo>
                  <a:lnTo>
                    <a:pt x="281338" y="424823"/>
                  </a:lnTo>
                  <a:lnTo>
                    <a:pt x="324679" y="413307"/>
                  </a:lnTo>
                  <a:lnTo>
                    <a:pt x="365129" y="394036"/>
                  </a:lnTo>
                  <a:lnTo>
                    <a:pt x="401532" y="367468"/>
                  </a:lnTo>
                  <a:lnTo>
                    <a:pt x="432734" y="334060"/>
                  </a:lnTo>
                  <a:lnTo>
                    <a:pt x="428669" y="316775"/>
                  </a:lnTo>
                  <a:lnTo>
                    <a:pt x="422819" y="300712"/>
                  </a:lnTo>
                  <a:lnTo>
                    <a:pt x="414296" y="286412"/>
                  </a:lnTo>
                  <a:lnTo>
                    <a:pt x="402330" y="275043"/>
                  </a:lnTo>
                  <a:lnTo>
                    <a:pt x="384637" y="256789"/>
                  </a:lnTo>
                  <a:lnTo>
                    <a:pt x="374557" y="233262"/>
                  </a:lnTo>
                  <a:lnTo>
                    <a:pt x="372128" y="207308"/>
                  </a:lnTo>
                  <a:lnTo>
                    <a:pt x="377388" y="181775"/>
                  </a:lnTo>
                  <a:lnTo>
                    <a:pt x="406425" y="139606"/>
                  </a:lnTo>
                  <a:lnTo>
                    <a:pt x="450159" y="111315"/>
                  </a:lnTo>
                  <a:lnTo>
                    <a:pt x="468396" y="104368"/>
                  </a:lnTo>
                  <a:lnTo>
                    <a:pt x="455501" y="75020"/>
                  </a:lnTo>
                  <a:lnTo>
                    <a:pt x="438798" y="47564"/>
                  </a:lnTo>
                  <a:lnTo>
                    <a:pt x="418457" y="22419"/>
                  </a:lnTo>
                  <a:lnTo>
                    <a:pt x="394647" y="0"/>
                  </a:lnTo>
                  <a:close/>
                </a:path>
              </a:pathLst>
            </a:custGeom>
            <a:solidFill>
              <a:srgbClr val="C4DF9B"/>
            </a:solidFill>
          </p:spPr>
          <p:txBody>
            <a:bodyPr wrap="square" lIns="0" tIns="0" rIns="0" bIns="0" rtlCol="0"/>
            <a:lstStyle/>
            <a:p>
              <a:endParaRPr/>
            </a:p>
          </p:txBody>
        </p:sp>
        <p:sp>
          <p:nvSpPr>
            <p:cNvPr id="90" name="object 95">
              <a:extLst>
                <a:ext uri="{FF2B5EF4-FFF2-40B4-BE49-F238E27FC236}">
                  <a16:creationId xmlns:a16="http://schemas.microsoft.com/office/drawing/2014/main" id="{48B2FDF1-0674-F7C1-D554-22FEC5885F38}"/>
                </a:ext>
              </a:extLst>
            </p:cNvPr>
            <p:cNvSpPr/>
            <p:nvPr/>
          </p:nvSpPr>
          <p:spPr>
            <a:xfrm>
              <a:off x="7297609" y="1188330"/>
              <a:ext cx="483234" cy="483234"/>
            </a:xfrm>
            <a:custGeom>
              <a:avLst/>
              <a:gdLst/>
              <a:ahLst/>
              <a:cxnLst/>
              <a:rect l="l" t="t" r="r" b="b"/>
              <a:pathLst>
                <a:path w="483234" h="483235">
                  <a:moveTo>
                    <a:pt x="243639" y="0"/>
                  </a:moveTo>
                  <a:lnTo>
                    <a:pt x="197152" y="4142"/>
                  </a:lnTo>
                  <a:lnTo>
                    <a:pt x="152643" y="17009"/>
                  </a:lnTo>
                  <a:lnTo>
                    <a:pt x="111388" y="38097"/>
                  </a:lnTo>
                  <a:lnTo>
                    <a:pt x="74664" y="66899"/>
                  </a:lnTo>
                  <a:lnTo>
                    <a:pt x="43748" y="102911"/>
                  </a:lnTo>
                  <a:lnTo>
                    <a:pt x="19916" y="145628"/>
                  </a:lnTo>
                  <a:lnTo>
                    <a:pt x="5089" y="192242"/>
                  </a:lnTo>
                  <a:lnTo>
                    <a:pt x="0" y="239431"/>
                  </a:lnTo>
                  <a:lnTo>
                    <a:pt x="4142" y="285918"/>
                  </a:lnTo>
                  <a:lnTo>
                    <a:pt x="17010" y="330428"/>
                  </a:lnTo>
                  <a:lnTo>
                    <a:pt x="38099" y="371682"/>
                  </a:lnTo>
                  <a:lnTo>
                    <a:pt x="66903" y="408406"/>
                  </a:lnTo>
                  <a:lnTo>
                    <a:pt x="102916" y="439322"/>
                  </a:lnTo>
                  <a:lnTo>
                    <a:pt x="145634" y="463154"/>
                  </a:lnTo>
                  <a:lnTo>
                    <a:pt x="192244" y="477977"/>
                  </a:lnTo>
                  <a:lnTo>
                    <a:pt x="239431" y="483065"/>
                  </a:lnTo>
                  <a:lnTo>
                    <a:pt x="285918" y="478923"/>
                  </a:lnTo>
                  <a:lnTo>
                    <a:pt x="330428" y="466056"/>
                  </a:lnTo>
                  <a:lnTo>
                    <a:pt x="371684" y="444968"/>
                  </a:lnTo>
                  <a:lnTo>
                    <a:pt x="408409" y="416166"/>
                  </a:lnTo>
                  <a:lnTo>
                    <a:pt x="439327" y="380154"/>
                  </a:lnTo>
                  <a:lnTo>
                    <a:pt x="463159" y="337437"/>
                  </a:lnTo>
                  <a:lnTo>
                    <a:pt x="477982" y="290823"/>
                  </a:lnTo>
                  <a:lnTo>
                    <a:pt x="483069" y="243634"/>
                  </a:lnTo>
                  <a:lnTo>
                    <a:pt x="478925" y="197146"/>
                  </a:lnTo>
                  <a:lnTo>
                    <a:pt x="466056" y="152637"/>
                  </a:lnTo>
                  <a:lnTo>
                    <a:pt x="444968" y="111383"/>
                  </a:lnTo>
                  <a:lnTo>
                    <a:pt x="416166" y="74659"/>
                  </a:lnTo>
                  <a:lnTo>
                    <a:pt x="380155" y="43743"/>
                  </a:lnTo>
                  <a:lnTo>
                    <a:pt x="337442" y="19911"/>
                  </a:lnTo>
                  <a:lnTo>
                    <a:pt x="290828" y="5088"/>
                  </a:lnTo>
                  <a:lnTo>
                    <a:pt x="243639" y="0"/>
                  </a:lnTo>
                  <a:close/>
                </a:path>
              </a:pathLst>
            </a:custGeom>
            <a:solidFill>
              <a:srgbClr val="75BEE9"/>
            </a:solidFill>
          </p:spPr>
          <p:txBody>
            <a:bodyPr wrap="square" lIns="0" tIns="0" rIns="0" bIns="0" rtlCol="0"/>
            <a:lstStyle/>
            <a:p>
              <a:endParaRPr/>
            </a:p>
          </p:txBody>
        </p:sp>
        <p:pic>
          <p:nvPicPr>
            <p:cNvPr id="91" name="object 96">
              <a:extLst>
                <a:ext uri="{FF2B5EF4-FFF2-40B4-BE49-F238E27FC236}">
                  <a16:creationId xmlns:a16="http://schemas.microsoft.com/office/drawing/2014/main" id="{0DD831A3-DEEC-0CA0-5BF8-D7B5AECEC3D6}"/>
                </a:ext>
              </a:extLst>
            </p:cNvPr>
            <p:cNvPicPr/>
            <p:nvPr/>
          </p:nvPicPr>
          <p:blipFill>
            <a:blip r:embed="rId9" cstate="print"/>
            <a:stretch>
              <a:fillRect/>
            </a:stretch>
          </p:blipFill>
          <p:spPr>
            <a:xfrm>
              <a:off x="7380533" y="1512068"/>
              <a:ext cx="122936" cy="112777"/>
            </a:xfrm>
            <a:prstGeom prst="rect">
              <a:avLst/>
            </a:prstGeom>
          </p:spPr>
        </p:pic>
        <p:sp>
          <p:nvSpPr>
            <p:cNvPr id="92" name="object 97">
              <a:extLst>
                <a:ext uri="{FF2B5EF4-FFF2-40B4-BE49-F238E27FC236}">
                  <a16:creationId xmlns:a16="http://schemas.microsoft.com/office/drawing/2014/main" id="{5F105209-32ED-F2F3-A79D-9D7CE0737684}"/>
                </a:ext>
              </a:extLst>
            </p:cNvPr>
            <p:cNvSpPr/>
            <p:nvPr/>
          </p:nvSpPr>
          <p:spPr>
            <a:xfrm>
              <a:off x="7301287" y="1188325"/>
              <a:ext cx="391160" cy="203200"/>
            </a:xfrm>
            <a:custGeom>
              <a:avLst/>
              <a:gdLst/>
              <a:ahLst/>
              <a:cxnLst/>
              <a:rect l="l" t="t" r="r" b="b"/>
              <a:pathLst>
                <a:path w="391159" h="203200">
                  <a:moveTo>
                    <a:pt x="239964" y="0"/>
                  </a:moveTo>
                  <a:lnTo>
                    <a:pt x="193475" y="4142"/>
                  </a:lnTo>
                  <a:lnTo>
                    <a:pt x="148964" y="17010"/>
                  </a:lnTo>
                  <a:lnTo>
                    <a:pt x="107709" y="38099"/>
                  </a:lnTo>
                  <a:lnTo>
                    <a:pt x="70985" y="66903"/>
                  </a:lnTo>
                  <a:lnTo>
                    <a:pt x="40071" y="102916"/>
                  </a:lnTo>
                  <a:lnTo>
                    <a:pt x="16243" y="145634"/>
                  </a:lnTo>
                  <a:lnTo>
                    <a:pt x="2809" y="186241"/>
                  </a:lnTo>
                  <a:lnTo>
                    <a:pt x="0" y="199939"/>
                  </a:lnTo>
                  <a:lnTo>
                    <a:pt x="16763" y="202718"/>
                  </a:lnTo>
                  <a:lnTo>
                    <a:pt x="34083" y="202987"/>
                  </a:lnTo>
                  <a:lnTo>
                    <a:pt x="51542" y="201046"/>
                  </a:lnTo>
                  <a:lnTo>
                    <a:pt x="68719" y="197196"/>
                  </a:lnTo>
                  <a:lnTo>
                    <a:pt x="94005" y="188701"/>
                  </a:lnTo>
                  <a:lnTo>
                    <a:pt x="118802" y="178371"/>
                  </a:lnTo>
                  <a:lnTo>
                    <a:pt x="143475" y="167531"/>
                  </a:lnTo>
                  <a:lnTo>
                    <a:pt x="168389" y="157508"/>
                  </a:lnTo>
                  <a:lnTo>
                    <a:pt x="194118" y="149686"/>
                  </a:lnTo>
                  <a:lnTo>
                    <a:pt x="220376" y="145469"/>
                  </a:lnTo>
                  <a:lnTo>
                    <a:pt x="246234" y="146214"/>
                  </a:lnTo>
                  <a:lnTo>
                    <a:pt x="270763" y="153279"/>
                  </a:lnTo>
                  <a:lnTo>
                    <a:pt x="304482" y="158531"/>
                  </a:lnTo>
                  <a:lnTo>
                    <a:pt x="366956" y="124068"/>
                  </a:lnTo>
                  <a:lnTo>
                    <a:pt x="388172" y="82396"/>
                  </a:lnTo>
                  <a:lnTo>
                    <a:pt x="391071" y="54905"/>
                  </a:lnTo>
                  <a:lnTo>
                    <a:pt x="377926" y="44845"/>
                  </a:lnTo>
                  <a:lnTo>
                    <a:pt x="363986" y="35620"/>
                  </a:lnTo>
                  <a:lnTo>
                    <a:pt x="349264" y="27291"/>
                  </a:lnTo>
                  <a:lnTo>
                    <a:pt x="333768" y="19916"/>
                  </a:lnTo>
                  <a:lnTo>
                    <a:pt x="287154" y="5089"/>
                  </a:lnTo>
                  <a:lnTo>
                    <a:pt x="239964" y="0"/>
                  </a:lnTo>
                  <a:close/>
                </a:path>
              </a:pathLst>
            </a:custGeom>
            <a:solidFill>
              <a:srgbClr val="C4DF9B"/>
            </a:solidFill>
          </p:spPr>
          <p:txBody>
            <a:bodyPr wrap="square" lIns="0" tIns="0" rIns="0" bIns="0" rtlCol="0"/>
            <a:lstStyle/>
            <a:p>
              <a:endParaRPr/>
            </a:p>
          </p:txBody>
        </p:sp>
        <p:pic>
          <p:nvPicPr>
            <p:cNvPr id="94" name="object 98">
              <a:extLst>
                <a:ext uri="{FF2B5EF4-FFF2-40B4-BE49-F238E27FC236}">
                  <a16:creationId xmlns:a16="http://schemas.microsoft.com/office/drawing/2014/main" id="{7FDB53F7-2EED-35B0-DD56-89EEB568D79E}"/>
                </a:ext>
              </a:extLst>
            </p:cNvPr>
            <p:cNvPicPr/>
            <p:nvPr/>
          </p:nvPicPr>
          <p:blipFill>
            <a:blip r:embed="rId10" cstate="print"/>
            <a:stretch>
              <a:fillRect/>
            </a:stretch>
          </p:blipFill>
          <p:spPr>
            <a:xfrm>
              <a:off x="7669843" y="1347593"/>
              <a:ext cx="110748" cy="229679"/>
            </a:xfrm>
            <a:prstGeom prst="rect">
              <a:avLst/>
            </a:prstGeom>
          </p:spPr>
        </p:pic>
        <p:sp>
          <p:nvSpPr>
            <p:cNvPr id="159" name="object 99">
              <a:extLst>
                <a:ext uri="{FF2B5EF4-FFF2-40B4-BE49-F238E27FC236}">
                  <a16:creationId xmlns:a16="http://schemas.microsoft.com/office/drawing/2014/main" id="{2AB5C17E-6019-EC59-74F1-C8ABF37B8FA2}"/>
                </a:ext>
              </a:extLst>
            </p:cNvPr>
            <p:cNvSpPr/>
            <p:nvPr/>
          </p:nvSpPr>
          <p:spPr>
            <a:xfrm>
              <a:off x="7512253" y="1586128"/>
              <a:ext cx="109220" cy="56515"/>
            </a:xfrm>
            <a:custGeom>
              <a:avLst/>
              <a:gdLst/>
              <a:ahLst/>
              <a:cxnLst/>
              <a:rect l="l" t="t" r="r" b="b"/>
              <a:pathLst>
                <a:path w="109220" h="56514">
                  <a:moveTo>
                    <a:pt x="45872" y="34417"/>
                  </a:moveTo>
                  <a:lnTo>
                    <a:pt x="40716" y="21196"/>
                  </a:lnTo>
                  <a:lnTo>
                    <a:pt x="28422" y="11569"/>
                  </a:lnTo>
                  <a:lnTo>
                    <a:pt x="14871" y="8699"/>
                  </a:lnTo>
                  <a:lnTo>
                    <a:pt x="5956" y="15811"/>
                  </a:lnTo>
                  <a:lnTo>
                    <a:pt x="2273" y="26314"/>
                  </a:lnTo>
                  <a:lnTo>
                    <a:pt x="0" y="37693"/>
                  </a:lnTo>
                  <a:lnTo>
                    <a:pt x="2362" y="47993"/>
                  </a:lnTo>
                  <a:lnTo>
                    <a:pt x="12573" y="55283"/>
                  </a:lnTo>
                  <a:lnTo>
                    <a:pt x="21805" y="56019"/>
                  </a:lnTo>
                  <a:lnTo>
                    <a:pt x="32677" y="53047"/>
                  </a:lnTo>
                  <a:lnTo>
                    <a:pt x="41821" y="45974"/>
                  </a:lnTo>
                  <a:lnTo>
                    <a:pt x="45872" y="34417"/>
                  </a:lnTo>
                  <a:close/>
                </a:path>
                <a:path w="109220" h="56514">
                  <a:moveTo>
                    <a:pt x="108661" y="10553"/>
                  </a:moveTo>
                  <a:lnTo>
                    <a:pt x="107873" y="3187"/>
                  </a:lnTo>
                  <a:lnTo>
                    <a:pt x="103339" y="0"/>
                  </a:lnTo>
                  <a:lnTo>
                    <a:pt x="94780" y="736"/>
                  </a:lnTo>
                  <a:lnTo>
                    <a:pt x="86245" y="3213"/>
                  </a:lnTo>
                  <a:lnTo>
                    <a:pt x="78828" y="7556"/>
                  </a:lnTo>
                  <a:lnTo>
                    <a:pt x="73685" y="13855"/>
                  </a:lnTo>
                  <a:lnTo>
                    <a:pt x="74345" y="20726"/>
                  </a:lnTo>
                  <a:lnTo>
                    <a:pt x="81445" y="25577"/>
                  </a:lnTo>
                  <a:lnTo>
                    <a:pt x="91287" y="27457"/>
                  </a:lnTo>
                  <a:lnTo>
                    <a:pt x="100215" y="25400"/>
                  </a:lnTo>
                  <a:lnTo>
                    <a:pt x="106006" y="18999"/>
                  </a:lnTo>
                  <a:lnTo>
                    <a:pt x="108661" y="10553"/>
                  </a:lnTo>
                  <a:close/>
                </a:path>
              </a:pathLst>
            </a:custGeom>
            <a:solidFill>
              <a:srgbClr val="C4DF9B"/>
            </a:solidFill>
          </p:spPr>
          <p:txBody>
            <a:bodyPr wrap="square" lIns="0" tIns="0" rIns="0" bIns="0" rtlCol="0"/>
            <a:lstStyle/>
            <a:p>
              <a:endParaRPr/>
            </a:p>
          </p:txBody>
        </p:sp>
        <p:pic>
          <p:nvPicPr>
            <p:cNvPr id="160" name="object 100">
              <a:extLst>
                <a:ext uri="{FF2B5EF4-FFF2-40B4-BE49-F238E27FC236}">
                  <a16:creationId xmlns:a16="http://schemas.microsoft.com/office/drawing/2014/main" id="{F307844B-9661-57DC-8A6A-002F8AE96EE3}"/>
                </a:ext>
              </a:extLst>
            </p:cNvPr>
            <p:cNvPicPr/>
            <p:nvPr/>
          </p:nvPicPr>
          <p:blipFill>
            <a:blip r:embed="rId11" cstate="print"/>
            <a:stretch>
              <a:fillRect/>
            </a:stretch>
          </p:blipFill>
          <p:spPr>
            <a:xfrm>
              <a:off x="7423335" y="1101488"/>
              <a:ext cx="211391" cy="134154"/>
            </a:xfrm>
            <a:prstGeom prst="rect">
              <a:avLst/>
            </a:prstGeom>
          </p:spPr>
        </p:pic>
      </p:grpSp>
      <p:grpSp>
        <p:nvGrpSpPr>
          <p:cNvPr id="165" name="object 101">
            <a:extLst>
              <a:ext uri="{FF2B5EF4-FFF2-40B4-BE49-F238E27FC236}">
                <a16:creationId xmlns:a16="http://schemas.microsoft.com/office/drawing/2014/main" id="{BA6D1434-27F3-05B7-5D2C-25EB3CB9CF0F}"/>
              </a:ext>
            </a:extLst>
          </p:cNvPr>
          <p:cNvGrpSpPr/>
          <p:nvPr/>
        </p:nvGrpSpPr>
        <p:grpSpPr>
          <a:xfrm>
            <a:off x="3708006" y="972007"/>
            <a:ext cx="828040" cy="828040"/>
            <a:chOff x="3708006" y="972007"/>
            <a:chExt cx="828040" cy="828040"/>
          </a:xfrm>
        </p:grpSpPr>
        <p:sp>
          <p:nvSpPr>
            <p:cNvPr id="167" name="object 102">
              <a:extLst>
                <a:ext uri="{FF2B5EF4-FFF2-40B4-BE49-F238E27FC236}">
                  <a16:creationId xmlns:a16="http://schemas.microsoft.com/office/drawing/2014/main" id="{B3CF17F6-239E-741D-ADD4-04E2AB9FB930}"/>
                </a:ext>
              </a:extLst>
            </p:cNvPr>
            <p:cNvSpPr/>
            <p:nvPr/>
          </p:nvSpPr>
          <p:spPr>
            <a:xfrm>
              <a:off x="3708006" y="1132456"/>
              <a:ext cx="102870" cy="430530"/>
            </a:xfrm>
            <a:custGeom>
              <a:avLst/>
              <a:gdLst/>
              <a:ahLst/>
              <a:cxnLst/>
              <a:rect l="l" t="t" r="r" b="b"/>
              <a:pathLst>
                <a:path w="102870" h="430530">
                  <a:moveTo>
                    <a:pt x="87084" y="0"/>
                  </a:moveTo>
                  <a:lnTo>
                    <a:pt x="64442" y="31613"/>
                  </a:lnTo>
                  <a:lnTo>
                    <a:pt x="42066" y="71487"/>
                  </a:lnTo>
                  <a:lnTo>
                    <a:pt x="24122" y="113929"/>
                  </a:lnTo>
                  <a:lnTo>
                    <a:pt x="10921" y="158629"/>
                  </a:lnTo>
                  <a:lnTo>
                    <a:pt x="2772" y="205275"/>
                  </a:lnTo>
                  <a:lnTo>
                    <a:pt x="0" y="253550"/>
                  </a:lnTo>
                  <a:lnTo>
                    <a:pt x="2772" y="301837"/>
                  </a:lnTo>
                  <a:lnTo>
                    <a:pt x="10921" y="348481"/>
                  </a:lnTo>
                  <a:lnTo>
                    <a:pt x="24122" y="393179"/>
                  </a:lnTo>
                  <a:lnTo>
                    <a:pt x="39685" y="429988"/>
                  </a:lnTo>
                  <a:lnTo>
                    <a:pt x="51304" y="409405"/>
                  </a:lnTo>
                  <a:lnTo>
                    <a:pt x="71495" y="364071"/>
                  </a:lnTo>
                  <a:lnTo>
                    <a:pt x="88191" y="312004"/>
                  </a:lnTo>
                  <a:lnTo>
                    <a:pt x="99295" y="253550"/>
                  </a:lnTo>
                  <a:lnTo>
                    <a:pt x="102429" y="208663"/>
                  </a:lnTo>
                  <a:lnTo>
                    <a:pt x="102073" y="159073"/>
                  </a:lnTo>
                  <a:lnTo>
                    <a:pt x="99041" y="107347"/>
                  </a:lnTo>
                  <a:lnTo>
                    <a:pt x="94147" y="56049"/>
                  </a:lnTo>
                  <a:lnTo>
                    <a:pt x="88203" y="7742"/>
                  </a:lnTo>
                  <a:lnTo>
                    <a:pt x="87084" y="0"/>
                  </a:lnTo>
                  <a:close/>
                </a:path>
              </a:pathLst>
            </a:custGeom>
            <a:solidFill>
              <a:srgbClr val="BFD730">
                <a:alpha val="69999"/>
              </a:srgbClr>
            </a:solidFill>
          </p:spPr>
          <p:txBody>
            <a:bodyPr wrap="square" lIns="0" tIns="0" rIns="0" bIns="0" rtlCol="0"/>
            <a:lstStyle/>
            <a:p>
              <a:endParaRPr/>
            </a:p>
          </p:txBody>
        </p:sp>
        <p:sp>
          <p:nvSpPr>
            <p:cNvPr id="169" name="object 103">
              <a:extLst>
                <a:ext uri="{FF2B5EF4-FFF2-40B4-BE49-F238E27FC236}">
                  <a16:creationId xmlns:a16="http://schemas.microsoft.com/office/drawing/2014/main" id="{04B2AF34-78AB-2B98-4D0D-508A3010D027}"/>
                </a:ext>
              </a:extLst>
            </p:cNvPr>
            <p:cNvSpPr/>
            <p:nvPr/>
          </p:nvSpPr>
          <p:spPr>
            <a:xfrm>
              <a:off x="3750752" y="978865"/>
              <a:ext cx="299720" cy="224154"/>
            </a:xfrm>
            <a:custGeom>
              <a:avLst/>
              <a:gdLst/>
              <a:ahLst/>
              <a:cxnLst/>
              <a:rect l="l" t="t" r="r" b="b"/>
              <a:pathLst>
                <a:path w="299720" h="224155">
                  <a:moveTo>
                    <a:pt x="299652" y="0"/>
                  </a:moveTo>
                  <a:lnTo>
                    <a:pt x="231620" y="17277"/>
                  </a:lnTo>
                  <a:lnTo>
                    <a:pt x="189178" y="35221"/>
                  </a:lnTo>
                  <a:lnTo>
                    <a:pt x="149303" y="57597"/>
                  </a:lnTo>
                  <a:lnTo>
                    <a:pt x="112307" y="84094"/>
                  </a:lnTo>
                  <a:lnTo>
                    <a:pt x="78501" y="114401"/>
                  </a:lnTo>
                  <a:lnTo>
                    <a:pt x="48193" y="148208"/>
                  </a:lnTo>
                  <a:lnTo>
                    <a:pt x="21697" y="185204"/>
                  </a:lnTo>
                  <a:lnTo>
                    <a:pt x="0" y="223869"/>
                  </a:lnTo>
                  <a:lnTo>
                    <a:pt x="42664" y="208355"/>
                  </a:lnTo>
                  <a:lnTo>
                    <a:pt x="97879" y="181228"/>
                  </a:lnTo>
                  <a:lnTo>
                    <a:pt x="146781" y="150773"/>
                  </a:lnTo>
                  <a:lnTo>
                    <a:pt x="189536" y="118351"/>
                  </a:lnTo>
                  <a:lnTo>
                    <a:pt x="226313" y="85323"/>
                  </a:lnTo>
                  <a:lnTo>
                    <a:pt x="257280" y="53054"/>
                  </a:lnTo>
                  <a:lnTo>
                    <a:pt x="282605" y="22903"/>
                  </a:lnTo>
                  <a:lnTo>
                    <a:pt x="299652" y="0"/>
                  </a:lnTo>
                  <a:close/>
                </a:path>
              </a:pathLst>
            </a:custGeom>
            <a:solidFill>
              <a:srgbClr val="66B345">
                <a:alpha val="69999"/>
              </a:srgbClr>
            </a:solidFill>
          </p:spPr>
          <p:txBody>
            <a:bodyPr wrap="square" lIns="0" tIns="0" rIns="0" bIns="0" rtlCol="0"/>
            <a:lstStyle/>
            <a:p>
              <a:endParaRPr/>
            </a:p>
          </p:txBody>
        </p:sp>
        <p:sp>
          <p:nvSpPr>
            <p:cNvPr id="176" name="object 104">
              <a:extLst>
                <a:ext uri="{FF2B5EF4-FFF2-40B4-BE49-F238E27FC236}">
                  <a16:creationId xmlns:a16="http://schemas.microsoft.com/office/drawing/2014/main" id="{B286B46E-0545-4A69-32D4-9CE51C06F99B}"/>
                </a:ext>
              </a:extLst>
            </p:cNvPr>
            <p:cNvSpPr/>
            <p:nvPr/>
          </p:nvSpPr>
          <p:spPr>
            <a:xfrm>
              <a:off x="4393108" y="1313208"/>
              <a:ext cx="143510" cy="385445"/>
            </a:xfrm>
            <a:custGeom>
              <a:avLst/>
              <a:gdLst/>
              <a:ahLst/>
              <a:cxnLst/>
              <a:rect l="l" t="t" r="r" b="b"/>
              <a:pathLst>
                <a:path w="143510" h="385444">
                  <a:moveTo>
                    <a:pt x="135817" y="0"/>
                  </a:moveTo>
                  <a:lnTo>
                    <a:pt x="101490" y="49275"/>
                  </a:lnTo>
                  <a:lnTo>
                    <a:pt x="71232" y="103343"/>
                  </a:lnTo>
                  <a:lnTo>
                    <a:pt x="47465" y="156820"/>
                  </a:lnTo>
                  <a:lnTo>
                    <a:pt x="29444" y="208866"/>
                  </a:lnTo>
                  <a:lnTo>
                    <a:pt x="16425" y="258643"/>
                  </a:lnTo>
                  <a:lnTo>
                    <a:pt x="7664" y="305310"/>
                  </a:lnTo>
                  <a:lnTo>
                    <a:pt x="2414" y="348029"/>
                  </a:lnTo>
                  <a:lnTo>
                    <a:pt x="0" y="384936"/>
                  </a:lnTo>
                  <a:lnTo>
                    <a:pt x="21633" y="365542"/>
                  </a:lnTo>
                  <a:lnTo>
                    <a:pt x="51939" y="331736"/>
                  </a:lnTo>
                  <a:lnTo>
                    <a:pt x="78434" y="294741"/>
                  </a:lnTo>
                  <a:lnTo>
                    <a:pt x="100809" y="254867"/>
                  </a:lnTo>
                  <a:lnTo>
                    <a:pt x="118752" y="212427"/>
                  </a:lnTo>
                  <a:lnTo>
                    <a:pt x="131953" y="167729"/>
                  </a:lnTo>
                  <a:lnTo>
                    <a:pt x="140101" y="121085"/>
                  </a:lnTo>
                  <a:lnTo>
                    <a:pt x="142887" y="72797"/>
                  </a:lnTo>
                  <a:lnTo>
                    <a:pt x="140101" y="24523"/>
                  </a:lnTo>
                  <a:lnTo>
                    <a:pt x="135817" y="0"/>
                  </a:lnTo>
                  <a:close/>
                </a:path>
              </a:pathLst>
            </a:custGeom>
            <a:solidFill>
              <a:srgbClr val="D5E15B">
                <a:alpha val="69999"/>
              </a:srgbClr>
            </a:solidFill>
          </p:spPr>
          <p:txBody>
            <a:bodyPr wrap="square" lIns="0" tIns="0" rIns="0" bIns="0" rtlCol="0"/>
            <a:lstStyle/>
            <a:p>
              <a:endParaRPr/>
            </a:p>
          </p:txBody>
        </p:sp>
        <p:sp>
          <p:nvSpPr>
            <p:cNvPr id="179" name="object 105">
              <a:extLst>
                <a:ext uri="{FF2B5EF4-FFF2-40B4-BE49-F238E27FC236}">
                  <a16:creationId xmlns:a16="http://schemas.microsoft.com/office/drawing/2014/main" id="{D31F8616-9468-65CE-41FE-D0FF423E25AF}"/>
                </a:ext>
              </a:extLst>
            </p:cNvPr>
            <p:cNvSpPr/>
            <p:nvPr/>
          </p:nvSpPr>
          <p:spPr>
            <a:xfrm>
              <a:off x="3732758" y="1046632"/>
              <a:ext cx="803275" cy="738505"/>
            </a:xfrm>
            <a:custGeom>
              <a:avLst/>
              <a:gdLst/>
              <a:ahLst/>
              <a:cxnLst/>
              <a:rect l="l" t="t" r="r" b="b"/>
              <a:pathLst>
                <a:path w="803275" h="738505">
                  <a:moveTo>
                    <a:pt x="279044" y="737946"/>
                  </a:moveTo>
                  <a:lnTo>
                    <a:pt x="249326" y="679691"/>
                  </a:lnTo>
                  <a:lnTo>
                    <a:pt x="225374" y="643978"/>
                  </a:lnTo>
                  <a:lnTo>
                    <a:pt x="195897" y="608749"/>
                  </a:lnTo>
                  <a:lnTo>
                    <a:pt x="161036" y="577075"/>
                  </a:lnTo>
                  <a:lnTo>
                    <a:pt x="119468" y="547116"/>
                  </a:lnTo>
                  <a:lnTo>
                    <a:pt x="74574" y="519582"/>
                  </a:lnTo>
                  <a:lnTo>
                    <a:pt x="29718" y="495223"/>
                  </a:lnTo>
                  <a:lnTo>
                    <a:pt x="0" y="480529"/>
                  </a:lnTo>
                  <a:lnTo>
                    <a:pt x="17310" y="521449"/>
                  </a:lnTo>
                  <a:lnTo>
                    <a:pt x="39687" y="561327"/>
                  </a:lnTo>
                  <a:lnTo>
                    <a:pt x="66179" y="598322"/>
                  </a:lnTo>
                  <a:lnTo>
                    <a:pt x="96481" y="632129"/>
                  </a:lnTo>
                  <a:lnTo>
                    <a:pt x="130289" y="662432"/>
                  </a:lnTo>
                  <a:lnTo>
                    <a:pt x="167297" y="688924"/>
                  </a:lnTo>
                  <a:lnTo>
                    <a:pt x="207162" y="711301"/>
                  </a:lnTo>
                  <a:lnTo>
                    <a:pt x="249605" y="729246"/>
                  </a:lnTo>
                  <a:lnTo>
                    <a:pt x="279044" y="737946"/>
                  </a:lnTo>
                  <a:close/>
                </a:path>
                <a:path w="803275" h="738505">
                  <a:moveTo>
                    <a:pt x="803236" y="339369"/>
                  </a:moveTo>
                  <a:lnTo>
                    <a:pt x="800442" y="291109"/>
                  </a:lnTo>
                  <a:lnTo>
                    <a:pt x="792302" y="244462"/>
                  </a:lnTo>
                  <a:lnTo>
                    <a:pt x="779094" y="199758"/>
                  </a:lnTo>
                  <a:lnTo>
                    <a:pt x="761149" y="157314"/>
                  </a:lnTo>
                  <a:lnTo>
                    <a:pt x="738784" y="117449"/>
                  </a:lnTo>
                  <a:lnTo>
                    <a:pt x="712279" y="80441"/>
                  </a:lnTo>
                  <a:lnTo>
                    <a:pt x="681977" y="46647"/>
                  </a:lnTo>
                  <a:lnTo>
                    <a:pt x="648169" y="16332"/>
                  </a:lnTo>
                  <a:lnTo>
                    <a:pt x="625360" y="0"/>
                  </a:lnTo>
                  <a:lnTo>
                    <a:pt x="625665" y="3543"/>
                  </a:lnTo>
                  <a:lnTo>
                    <a:pt x="639686" y="78892"/>
                  </a:lnTo>
                  <a:lnTo>
                    <a:pt x="652449" y="121031"/>
                  </a:lnTo>
                  <a:lnTo>
                    <a:pt x="670039" y="164922"/>
                  </a:lnTo>
                  <a:lnTo>
                    <a:pt x="693178" y="209677"/>
                  </a:lnTo>
                  <a:lnTo>
                    <a:pt x="722604" y="254393"/>
                  </a:lnTo>
                  <a:lnTo>
                    <a:pt x="759040" y="298145"/>
                  </a:lnTo>
                  <a:lnTo>
                    <a:pt x="803211" y="340042"/>
                  </a:lnTo>
                  <a:lnTo>
                    <a:pt x="803236" y="339369"/>
                  </a:lnTo>
                  <a:close/>
                </a:path>
              </a:pathLst>
            </a:custGeom>
            <a:solidFill>
              <a:srgbClr val="8DC63F">
                <a:alpha val="69999"/>
              </a:srgbClr>
            </a:solidFill>
          </p:spPr>
          <p:txBody>
            <a:bodyPr wrap="square" lIns="0" tIns="0" rIns="0" bIns="0" rtlCol="0"/>
            <a:lstStyle/>
            <a:p>
              <a:endParaRPr/>
            </a:p>
          </p:txBody>
        </p:sp>
        <p:sp>
          <p:nvSpPr>
            <p:cNvPr id="181" name="object 106">
              <a:extLst>
                <a:ext uri="{FF2B5EF4-FFF2-40B4-BE49-F238E27FC236}">
                  <a16:creationId xmlns:a16="http://schemas.microsoft.com/office/drawing/2014/main" id="{87448A5F-DDDD-C5D1-7424-BDC1222F33CC}"/>
                </a:ext>
              </a:extLst>
            </p:cNvPr>
            <p:cNvSpPr/>
            <p:nvPr/>
          </p:nvSpPr>
          <p:spPr>
            <a:xfrm>
              <a:off x="3964292" y="972006"/>
              <a:ext cx="451484" cy="828040"/>
            </a:xfrm>
            <a:custGeom>
              <a:avLst/>
              <a:gdLst/>
              <a:ahLst/>
              <a:cxnLst/>
              <a:rect l="l" t="t" r="r" b="b"/>
              <a:pathLst>
                <a:path w="451485" h="828039">
                  <a:moveTo>
                    <a:pt x="441871" y="113576"/>
                  </a:moveTo>
                  <a:lnTo>
                    <a:pt x="379641" y="64465"/>
                  </a:lnTo>
                  <a:lnTo>
                    <a:pt x="339775" y="42087"/>
                  </a:lnTo>
                  <a:lnTo>
                    <a:pt x="297332" y="24142"/>
                  </a:lnTo>
                  <a:lnTo>
                    <a:pt x="252628" y="10934"/>
                  </a:lnTo>
                  <a:lnTo>
                    <a:pt x="205981" y="2794"/>
                  </a:lnTo>
                  <a:lnTo>
                    <a:pt x="157695" y="0"/>
                  </a:lnTo>
                  <a:lnTo>
                    <a:pt x="109423" y="2794"/>
                  </a:lnTo>
                  <a:lnTo>
                    <a:pt x="62776" y="10934"/>
                  </a:lnTo>
                  <a:lnTo>
                    <a:pt x="18072" y="24142"/>
                  </a:lnTo>
                  <a:lnTo>
                    <a:pt x="13576" y="26047"/>
                  </a:lnTo>
                  <a:lnTo>
                    <a:pt x="23749" y="32372"/>
                  </a:lnTo>
                  <a:lnTo>
                    <a:pt x="85115" y="62661"/>
                  </a:lnTo>
                  <a:lnTo>
                    <a:pt x="123863" y="77266"/>
                  </a:lnTo>
                  <a:lnTo>
                    <a:pt x="168160" y="90538"/>
                  </a:lnTo>
                  <a:lnTo>
                    <a:pt x="218147" y="101752"/>
                  </a:lnTo>
                  <a:lnTo>
                    <a:pt x="273951" y="110172"/>
                  </a:lnTo>
                  <a:lnTo>
                    <a:pt x="335724" y="115100"/>
                  </a:lnTo>
                  <a:lnTo>
                    <a:pt x="403580" y="115785"/>
                  </a:lnTo>
                  <a:lnTo>
                    <a:pt x="441871" y="113576"/>
                  </a:lnTo>
                  <a:close/>
                </a:path>
                <a:path w="451485" h="828039">
                  <a:moveTo>
                    <a:pt x="451205" y="705904"/>
                  </a:moveTo>
                  <a:lnTo>
                    <a:pt x="438861" y="705904"/>
                  </a:lnTo>
                  <a:lnTo>
                    <a:pt x="387896" y="707618"/>
                  </a:lnTo>
                  <a:lnTo>
                    <a:pt x="336003" y="711441"/>
                  </a:lnTo>
                  <a:lnTo>
                    <a:pt x="285064" y="717867"/>
                  </a:lnTo>
                  <a:lnTo>
                    <a:pt x="221792" y="729526"/>
                  </a:lnTo>
                  <a:lnTo>
                    <a:pt x="162674" y="743356"/>
                  </a:lnTo>
                  <a:lnTo>
                    <a:pt x="108356" y="758545"/>
                  </a:lnTo>
                  <a:lnTo>
                    <a:pt x="59448" y="774255"/>
                  </a:lnTo>
                  <a:lnTo>
                    <a:pt x="16573" y="789686"/>
                  </a:lnTo>
                  <a:lnTo>
                    <a:pt x="0" y="796226"/>
                  </a:lnTo>
                  <a:lnTo>
                    <a:pt x="18072" y="803871"/>
                  </a:lnTo>
                  <a:lnTo>
                    <a:pt x="62776" y="817079"/>
                  </a:lnTo>
                  <a:lnTo>
                    <a:pt x="109423" y="825220"/>
                  </a:lnTo>
                  <a:lnTo>
                    <a:pt x="157695" y="828001"/>
                  </a:lnTo>
                  <a:lnTo>
                    <a:pt x="205981" y="825220"/>
                  </a:lnTo>
                  <a:lnTo>
                    <a:pt x="252628" y="817079"/>
                  </a:lnTo>
                  <a:lnTo>
                    <a:pt x="297332" y="803871"/>
                  </a:lnTo>
                  <a:lnTo>
                    <a:pt x="339775" y="785926"/>
                  </a:lnTo>
                  <a:lnTo>
                    <a:pt x="379641" y="763549"/>
                  </a:lnTo>
                  <a:lnTo>
                    <a:pt x="416636" y="737057"/>
                  </a:lnTo>
                  <a:lnTo>
                    <a:pt x="450443" y="706755"/>
                  </a:lnTo>
                  <a:lnTo>
                    <a:pt x="451205" y="705904"/>
                  </a:lnTo>
                  <a:close/>
                </a:path>
              </a:pathLst>
            </a:custGeom>
            <a:solidFill>
              <a:srgbClr val="D5E15B">
                <a:alpha val="69999"/>
              </a:srgbClr>
            </a:solidFill>
          </p:spPr>
          <p:txBody>
            <a:bodyPr wrap="square" lIns="0" tIns="0" rIns="0" bIns="0" rtlCol="0"/>
            <a:lstStyle/>
            <a:p>
              <a:endParaRPr/>
            </a:p>
          </p:txBody>
        </p:sp>
        <p:sp>
          <p:nvSpPr>
            <p:cNvPr id="183" name="object 107">
              <a:extLst>
                <a:ext uri="{FF2B5EF4-FFF2-40B4-BE49-F238E27FC236}">
                  <a16:creationId xmlns:a16="http://schemas.microsoft.com/office/drawing/2014/main" id="{211455E7-67B0-4AE6-B598-C16D5ED11DD6}"/>
                </a:ext>
              </a:extLst>
            </p:cNvPr>
            <p:cNvSpPr/>
            <p:nvPr/>
          </p:nvSpPr>
          <p:spPr>
            <a:xfrm>
              <a:off x="3877715" y="1243222"/>
              <a:ext cx="468630" cy="428625"/>
            </a:xfrm>
            <a:custGeom>
              <a:avLst/>
              <a:gdLst/>
              <a:ahLst/>
              <a:cxnLst/>
              <a:rect l="l" t="t" r="r" b="b"/>
              <a:pathLst>
                <a:path w="468629" h="428625">
                  <a:moveTo>
                    <a:pt x="394647" y="0"/>
                  </a:moveTo>
                  <a:lnTo>
                    <a:pt x="370525" y="69170"/>
                  </a:lnTo>
                  <a:lnTo>
                    <a:pt x="308053" y="103637"/>
                  </a:lnTo>
                  <a:lnTo>
                    <a:pt x="274340" y="98386"/>
                  </a:lnTo>
                  <a:lnTo>
                    <a:pt x="249809" y="91314"/>
                  </a:lnTo>
                  <a:lnTo>
                    <a:pt x="223946" y="90565"/>
                  </a:lnTo>
                  <a:lnTo>
                    <a:pt x="197684" y="94781"/>
                  </a:lnTo>
                  <a:lnTo>
                    <a:pt x="171952" y="102603"/>
                  </a:lnTo>
                  <a:lnTo>
                    <a:pt x="147039" y="112631"/>
                  </a:lnTo>
                  <a:lnTo>
                    <a:pt x="122367" y="123472"/>
                  </a:lnTo>
                  <a:lnTo>
                    <a:pt x="97573" y="133803"/>
                  </a:lnTo>
                  <a:lnTo>
                    <a:pt x="72296" y="142303"/>
                  </a:lnTo>
                  <a:lnTo>
                    <a:pt x="55116" y="146146"/>
                  </a:lnTo>
                  <a:lnTo>
                    <a:pt x="37655" y="148085"/>
                  </a:lnTo>
                  <a:lnTo>
                    <a:pt x="20334" y="147818"/>
                  </a:lnTo>
                  <a:lnTo>
                    <a:pt x="3576" y="145046"/>
                  </a:lnTo>
                  <a:lnTo>
                    <a:pt x="0" y="191113"/>
                  </a:lnTo>
                  <a:lnTo>
                    <a:pt x="5156" y="236340"/>
                  </a:lnTo>
                  <a:lnTo>
                    <a:pt x="18576" y="279539"/>
                  </a:lnTo>
                  <a:lnTo>
                    <a:pt x="39792" y="319519"/>
                  </a:lnTo>
                  <a:lnTo>
                    <a:pt x="68335" y="355091"/>
                  </a:lnTo>
                  <a:lnTo>
                    <a:pt x="103735" y="385066"/>
                  </a:lnTo>
                  <a:lnTo>
                    <a:pt x="145524" y="408254"/>
                  </a:lnTo>
                  <a:lnTo>
                    <a:pt x="190605" y="422754"/>
                  </a:lnTo>
                  <a:lnTo>
                    <a:pt x="236261" y="428125"/>
                  </a:lnTo>
                  <a:lnTo>
                    <a:pt x="281338" y="424823"/>
                  </a:lnTo>
                  <a:lnTo>
                    <a:pt x="324679" y="413307"/>
                  </a:lnTo>
                  <a:lnTo>
                    <a:pt x="365129" y="394036"/>
                  </a:lnTo>
                  <a:lnTo>
                    <a:pt x="401532" y="367468"/>
                  </a:lnTo>
                  <a:lnTo>
                    <a:pt x="432734" y="334060"/>
                  </a:lnTo>
                  <a:lnTo>
                    <a:pt x="428669" y="316775"/>
                  </a:lnTo>
                  <a:lnTo>
                    <a:pt x="422819" y="300712"/>
                  </a:lnTo>
                  <a:lnTo>
                    <a:pt x="414296" y="286412"/>
                  </a:lnTo>
                  <a:lnTo>
                    <a:pt x="402330" y="275043"/>
                  </a:lnTo>
                  <a:lnTo>
                    <a:pt x="384637" y="256789"/>
                  </a:lnTo>
                  <a:lnTo>
                    <a:pt x="374557" y="233262"/>
                  </a:lnTo>
                  <a:lnTo>
                    <a:pt x="372128" y="207308"/>
                  </a:lnTo>
                  <a:lnTo>
                    <a:pt x="377388" y="181775"/>
                  </a:lnTo>
                  <a:lnTo>
                    <a:pt x="406425" y="139606"/>
                  </a:lnTo>
                  <a:lnTo>
                    <a:pt x="450159" y="111315"/>
                  </a:lnTo>
                  <a:lnTo>
                    <a:pt x="468396" y="104368"/>
                  </a:lnTo>
                  <a:lnTo>
                    <a:pt x="455501" y="75020"/>
                  </a:lnTo>
                  <a:lnTo>
                    <a:pt x="438798" y="47564"/>
                  </a:lnTo>
                  <a:lnTo>
                    <a:pt x="418457" y="22419"/>
                  </a:lnTo>
                  <a:lnTo>
                    <a:pt x="394647" y="0"/>
                  </a:lnTo>
                  <a:close/>
                </a:path>
              </a:pathLst>
            </a:custGeom>
            <a:solidFill>
              <a:srgbClr val="C4DF9B"/>
            </a:solidFill>
          </p:spPr>
          <p:txBody>
            <a:bodyPr wrap="square" lIns="0" tIns="0" rIns="0" bIns="0" rtlCol="0"/>
            <a:lstStyle/>
            <a:p>
              <a:endParaRPr/>
            </a:p>
          </p:txBody>
        </p:sp>
        <p:sp>
          <p:nvSpPr>
            <p:cNvPr id="190" name="object 108">
              <a:extLst>
                <a:ext uri="{FF2B5EF4-FFF2-40B4-BE49-F238E27FC236}">
                  <a16:creationId xmlns:a16="http://schemas.microsoft.com/office/drawing/2014/main" id="{C4634FF5-A9A0-969E-F4F0-96A0B2112454}"/>
                </a:ext>
              </a:extLst>
            </p:cNvPr>
            <p:cNvSpPr/>
            <p:nvPr/>
          </p:nvSpPr>
          <p:spPr>
            <a:xfrm>
              <a:off x="3877609" y="1188330"/>
              <a:ext cx="483234" cy="483234"/>
            </a:xfrm>
            <a:custGeom>
              <a:avLst/>
              <a:gdLst/>
              <a:ahLst/>
              <a:cxnLst/>
              <a:rect l="l" t="t" r="r" b="b"/>
              <a:pathLst>
                <a:path w="483235" h="483235">
                  <a:moveTo>
                    <a:pt x="243639" y="0"/>
                  </a:moveTo>
                  <a:lnTo>
                    <a:pt x="197152" y="4142"/>
                  </a:lnTo>
                  <a:lnTo>
                    <a:pt x="152643" y="17009"/>
                  </a:lnTo>
                  <a:lnTo>
                    <a:pt x="111388" y="38097"/>
                  </a:lnTo>
                  <a:lnTo>
                    <a:pt x="74664" y="66899"/>
                  </a:lnTo>
                  <a:lnTo>
                    <a:pt x="43748" y="102911"/>
                  </a:lnTo>
                  <a:lnTo>
                    <a:pt x="19916" y="145628"/>
                  </a:lnTo>
                  <a:lnTo>
                    <a:pt x="5089" y="192242"/>
                  </a:lnTo>
                  <a:lnTo>
                    <a:pt x="0" y="239431"/>
                  </a:lnTo>
                  <a:lnTo>
                    <a:pt x="4142" y="285918"/>
                  </a:lnTo>
                  <a:lnTo>
                    <a:pt x="17010" y="330428"/>
                  </a:lnTo>
                  <a:lnTo>
                    <a:pt x="38099" y="371682"/>
                  </a:lnTo>
                  <a:lnTo>
                    <a:pt x="66903" y="408406"/>
                  </a:lnTo>
                  <a:lnTo>
                    <a:pt x="102916" y="439322"/>
                  </a:lnTo>
                  <a:lnTo>
                    <a:pt x="145634" y="463154"/>
                  </a:lnTo>
                  <a:lnTo>
                    <a:pt x="192244" y="477977"/>
                  </a:lnTo>
                  <a:lnTo>
                    <a:pt x="239431" y="483065"/>
                  </a:lnTo>
                  <a:lnTo>
                    <a:pt x="285918" y="478923"/>
                  </a:lnTo>
                  <a:lnTo>
                    <a:pt x="330428" y="466056"/>
                  </a:lnTo>
                  <a:lnTo>
                    <a:pt x="371684" y="444968"/>
                  </a:lnTo>
                  <a:lnTo>
                    <a:pt x="408409" y="416166"/>
                  </a:lnTo>
                  <a:lnTo>
                    <a:pt x="439327" y="380154"/>
                  </a:lnTo>
                  <a:lnTo>
                    <a:pt x="463159" y="337437"/>
                  </a:lnTo>
                  <a:lnTo>
                    <a:pt x="477982" y="290823"/>
                  </a:lnTo>
                  <a:lnTo>
                    <a:pt x="483069" y="243634"/>
                  </a:lnTo>
                  <a:lnTo>
                    <a:pt x="478925" y="197146"/>
                  </a:lnTo>
                  <a:lnTo>
                    <a:pt x="466056" y="152637"/>
                  </a:lnTo>
                  <a:lnTo>
                    <a:pt x="444968" y="111383"/>
                  </a:lnTo>
                  <a:lnTo>
                    <a:pt x="416166" y="74659"/>
                  </a:lnTo>
                  <a:lnTo>
                    <a:pt x="380155" y="43743"/>
                  </a:lnTo>
                  <a:lnTo>
                    <a:pt x="337442" y="19911"/>
                  </a:lnTo>
                  <a:lnTo>
                    <a:pt x="290828" y="5088"/>
                  </a:lnTo>
                  <a:lnTo>
                    <a:pt x="243639" y="0"/>
                  </a:lnTo>
                  <a:close/>
                </a:path>
              </a:pathLst>
            </a:custGeom>
            <a:solidFill>
              <a:srgbClr val="75BEE9"/>
            </a:solidFill>
          </p:spPr>
          <p:txBody>
            <a:bodyPr wrap="square" lIns="0" tIns="0" rIns="0" bIns="0" rtlCol="0"/>
            <a:lstStyle/>
            <a:p>
              <a:endParaRPr/>
            </a:p>
          </p:txBody>
        </p:sp>
        <p:pic>
          <p:nvPicPr>
            <p:cNvPr id="193" name="object 109">
              <a:extLst>
                <a:ext uri="{FF2B5EF4-FFF2-40B4-BE49-F238E27FC236}">
                  <a16:creationId xmlns:a16="http://schemas.microsoft.com/office/drawing/2014/main" id="{13B0F9BD-DC6F-DFC2-013A-D93B136E7EE4}"/>
                </a:ext>
              </a:extLst>
            </p:cNvPr>
            <p:cNvPicPr/>
            <p:nvPr/>
          </p:nvPicPr>
          <p:blipFill>
            <a:blip r:embed="rId12" cstate="print"/>
            <a:stretch>
              <a:fillRect/>
            </a:stretch>
          </p:blipFill>
          <p:spPr>
            <a:xfrm>
              <a:off x="3960533" y="1512068"/>
              <a:ext cx="122936" cy="112777"/>
            </a:xfrm>
            <a:prstGeom prst="rect">
              <a:avLst/>
            </a:prstGeom>
          </p:spPr>
        </p:pic>
        <p:sp>
          <p:nvSpPr>
            <p:cNvPr id="194" name="object 110">
              <a:extLst>
                <a:ext uri="{FF2B5EF4-FFF2-40B4-BE49-F238E27FC236}">
                  <a16:creationId xmlns:a16="http://schemas.microsoft.com/office/drawing/2014/main" id="{6F604FDE-7F25-3BF4-F10D-13019560694C}"/>
                </a:ext>
              </a:extLst>
            </p:cNvPr>
            <p:cNvSpPr/>
            <p:nvPr/>
          </p:nvSpPr>
          <p:spPr>
            <a:xfrm>
              <a:off x="3881286" y="1188325"/>
              <a:ext cx="391160" cy="203200"/>
            </a:xfrm>
            <a:custGeom>
              <a:avLst/>
              <a:gdLst/>
              <a:ahLst/>
              <a:cxnLst/>
              <a:rect l="l" t="t" r="r" b="b"/>
              <a:pathLst>
                <a:path w="391160" h="203200">
                  <a:moveTo>
                    <a:pt x="239964" y="0"/>
                  </a:moveTo>
                  <a:lnTo>
                    <a:pt x="193475" y="4142"/>
                  </a:lnTo>
                  <a:lnTo>
                    <a:pt x="148964" y="17010"/>
                  </a:lnTo>
                  <a:lnTo>
                    <a:pt x="107709" y="38099"/>
                  </a:lnTo>
                  <a:lnTo>
                    <a:pt x="70985" y="66903"/>
                  </a:lnTo>
                  <a:lnTo>
                    <a:pt x="40071" y="102916"/>
                  </a:lnTo>
                  <a:lnTo>
                    <a:pt x="16243" y="145634"/>
                  </a:lnTo>
                  <a:lnTo>
                    <a:pt x="2809" y="186241"/>
                  </a:lnTo>
                  <a:lnTo>
                    <a:pt x="0" y="199939"/>
                  </a:lnTo>
                  <a:lnTo>
                    <a:pt x="16763" y="202718"/>
                  </a:lnTo>
                  <a:lnTo>
                    <a:pt x="34083" y="202987"/>
                  </a:lnTo>
                  <a:lnTo>
                    <a:pt x="51542" y="201046"/>
                  </a:lnTo>
                  <a:lnTo>
                    <a:pt x="68719" y="197196"/>
                  </a:lnTo>
                  <a:lnTo>
                    <a:pt x="94005" y="188701"/>
                  </a:lnTo>
                  <a:lnTo>
                    <a:pt x="118802" y="178371"/>
                  </a:lnTo>
                  <a:lnTo>
                    <a:pt x="143475" y="167531"/>
                  </a:lnTo>
                  <a:lnTo>
                    <a:pt x="168389" y="157508"/>
                  </a:lnTo>
                  <a:lnTo>
                    <a:pt x="194118" y="149686"/>
                  </a:lnTo>
                  <a:lnTo>
                    <a:pt x="220376" y="145469"/>
                  </a:lnTo>
                  <a:lnTo>
                    <a:pt x="246234" y="146214"/>
                  </a:lnTo>
                  <a:lnTo>
                    <a:pt x="270764" y="153279"/>
                  </a:lnTo>
                  <a:lnTo>
                    <a:pt x="304482" y="158531"/>
                  </a:lnTo>
                  <a:lnTo>
                    <a:pt x="366956" y="124068"/>
                  </a:lnTo>
                  <a:lnTo>
                    <a:pt x="388172" y="82396"/>
                  </a:lnTo>
                  <a:lnTo>
                    <a:pt x="391071" y="54905"/>
                  </a:lnTo>
                  <a:lnTo>
                    <a:pt x="377926" y="44845"/>
                  </a:lnTo>
                  <a:lnTo>
                    <a:pt x="363986" y="35620"/>
                  </a:lnTo>
                  <a:lnTo>
                    <a:pt x="349264" y="27291"/>
                  </a:lnTo>
                  <a:lnTo>
                    <a:pt x="333768" y="19916"/>
                  </a:lnTo>
                  <a:lnTo>
                    <a:pt x="287154" y="5089"/>
                  </a:lnTo>
                  <a:lnTo>
                    <a:pt x="239964" y="0"/>
                  </a:lnTo>
                  <a:close/>
                </a:path>
              </a:pathLst>
            </a:custGeom>
            <a:solidFill>
              <a:srgbClr val="C4DF9B"/>
            </a:solidFill>
          </p:spPr>
          <p:txBody>
            <a:bodyPr wrap="square" lIns="0" tIns="0" rIns="0" bIns="0" rtlCol="0"/>
            <a:lstStyle/>
            <a:p>
              <a:endParaRPr/>
            </a:p>
          </p:txBody>
        </p:sp>
        <p:pic>
          <p:nvPicPr>
            <p:cNvPr id="195" name="object 111">
              <a:extLst>
                <a:ext uri="{FF2B5EF4-FFF2-40B4-BE49-F238E27FC236}">
                  <a16:creationId xmlns:a16="http://schemas.microsoft.com/office/drawing/2014/main" id="{1E44ADF3-2FB1-C10B-107E-2F14F261A121}"/>
                </a:ext>
              </a:extLst>
            </p:cNvPr>
            <p:cNvPicPr/>
            <p:nvPr/>
          </p:nvPicPr>
          <p:blipFill>
            <a:blip r:embed="rId10" cstate="print"/>
            <a:stretch>
              <a:fillRect/>
            </a:stretch>
          </p:blipFill>
          <p:spPr>
            <a:xfrm>
              <a:off x="4249844" y="1347593"/>
              <a:ext cx="110748" cy="229679"/>
            </a:xfrm>
            <a:prstGeom prst="rect">
              <a:avLst/>
            </a:prstGeom>
          </p:spPr>
        </p:pic>
        <p:sp>
          <p:nvSpPr>
            <p:cNvPr id="196" name="object 112">
              <a:extLst>
                <a:ext uri="{FF2B5EF4-FFF2-40B4-BE49-F238E27FC236}">
                  <a16:creationId xmlns:a16="http://schemas.microsoft.com/office/drawing/2014/main" id="{7D8A83ED-1CAE-ABD4-8427-B8BB1127F75F}"/>
                </a:ext>
              </a:extLst>
            </p:cNvPr>
            <p:cNvSpPr/>
            <p:nvPr/>
          </p:nvSpPr>
          <p:spPr>
            <a:xfrm>
              <a:off x="4092257" y="1586128"/>
              <a:ext cx="109220" cy="56515"/>
            </a:xfrm>
            <a:custGeom>
              <a:avLst/>
              <a:gdLst/>
              <a:ahLst/>
              <a:cxnLst/>
              <a:rect l="l" t="t" r="r" b="b"/>
              <a:pathLst>
                <a:path w="109220" h="56514">
                  <a:moveTo>
                    <a:pt x="45872" y="34417"/>
                  </a:moveTo>
                  <a:lnTo>
                    <a:pt x="40716" y="21196"/>
                  </a:lnTo>
                  <a:lnTo>
                    <a:pt x="28422" y="11569"/>
                  </a:lnTo>
                  <a:lnTo>
                    <a:pt x="14871" y="8699"/>
                  </a:lnTo>
                  <a:lnTo>
                    <a:pt x="5956" y="15811"/>
                  </a:lnTo>
                  <a:lnTo>
                    <a:pt x="2260" y="26314"/>
                  </a:lnTo>
                  <a:lnTo>
                    <a:pt x="0" y="37693"/>
                  </a:lnTo>
                  <a:lnTo>
                    <a:pt x="2362" y="47993"/>
                  </a:lnTo>
                  <a:lnTo>
                    <a:pt x="12573" y="55283"/>
                  </a:lnTo>
                  <a:lnTo>
                    <a:pt x="21793" y="56019"/>
                  </a:lnTo>
                  <a:lnTo>
                    <a:pt x="32664" y="53047"/>
                  </a:lnTo>
                  <a:lnTo>
                    <a:pt x="41821" y="45974"/>
                  </a:lnTo>
                  <a:lnTo>
                    <a:pt x="45872" y="34417"/>
                  </a:lnTo>
                  <a:close/>
                </a:path>
                <a:path w="109220" h="56514">
                  <a:moveTo>
                    <a:pt x="108661" y="10553"/>
                  </a:moveTo>
                  <a:lnTo>
                    <a:pt x="107873" y="3187"/>
                  </a:lnTo>
                  <a:lnTo>
                    <a:pt x="103327" y="0"/>
                  </a:lnTo>
                  <a:lnTo>
                    <a:pt x="94780" y="736"/>
                  </a:lnTo>
                  <a:lnTo>
                    <a:pt x="86233" y="3213"/>
                  </a:lnTo>
                  <a:lnTo>
                    <a:pt x="78828" y="7556"/>
                  </a:lnTo>
                  <a:lnTo>
                    <a:pt x="73672" y="13855"/>
                  </a:lnTo>
                  <a:lnTo>
                    <a:pt x="74345" y="20726"/>
                  </a:lnTo>
                  <a:lnTo>
                    <a:pt x="81432" y="25577"/>
                  </a:lnTo>
                  <a:lnTo>
                    <a:pt x="91274" y="27457"/>
                  </a:lnTo>
                  <a:lnTo>
                    <a:pt x="100203" y="25400"/>
                  </a:lnTo>
                  <a:lnTo>
                    <a:pt x="105994" y="18999"/>
                  </a:lnTo>
                  <a:lnTo>
                    <a:pt x="108661" y="10553"/>
                  </a:lnTo>
                  <a:close/>
                </a:path>
              </a:pathLst>
            </a:custGeom>
            <a:solidFill>
              <a:srgbClr val="C4DF9B"/>
            </a:solidFill>
          </p:spPr>
          <p:txBody>
            <a:bodyPr wrap="square" lIns="0" tIns="0" rIns="0" bIns="0" rtlCol="0"/>
            <a:lstStyle/>
            <a:p>
              <a:endParaRPr/>
            </a:p>
          </p:txBody>
        </p:sp>
        <p:pic>
          <p:nvPicPr>
            <p:cNvPr id="197" name="object 113">
              <a:extLst>
                <a:ext uri="{FF2B5EF4-FFF2-40B4-BE49-F238E27FC236}">
                  <a16:creationId xmlns:a16="http://schemas.microsoft.com/office/drawing/2014/main" id="{C9270F5A-A280-A20C-4A26-C46A57F55F89}"/>
                </a:ext>
              </a:extLst>
            </p:cNvPr>
            <p:cNvPicPr/>
            <p:nvPr/>
          </p:nvPicPr>
          <p:blipFill>
            <a:blip r:embed="rId11" cstate="print"/>
            <a:stretch>
              <a:fillRect/>
            </a:stretch>
          </p:blipFill>
          <p:spPr>
            <a:xfrm>
              <a:off x="4003336" y="1101488"/>
              <a:ext cx="211391" cy="134154"/>
            </a:xfrm>
            <a:prstGeom prst="rect">
              <a:avLst/>
            </a:prstGeom>
          </p:spPr>
        </p:pic>
      </p:grpSp>
      <p:grpSp>
        <p:nvGrpSpPr>
          <p:cNvPr id="198" name="object 114">
            <a:extLst>
              <a:ext uri="{FF2B5EF4-FFF2-40B4-BE49-F238E27FC236}">
                <a16:creationId xmlns:a16="http://schemas.microsoft.com/office/drawing/2014/main" id="{8B4AAE68-4AC1-E87B-8CC2-AB48CBB974F6}"/>
              </a:ext>
            </a:extLst>
          </p:cNvPr>
          <p:cNvGrpSpPr/>
          <p:nvPr/>
        </p:nvGrpSpPr>
        <p:grpSpPr>
          <a:xfrm>
            <a:off x="288000" y="972007"/>
            <a:ext cx="828040" cy="828040"/>
            <a:chOff x="288000" y="972007"/>
            <a:chExt cx="828040" cy="828040"/>
          </a:xfrm>
        </p:grpSpPr>
        <p:sp>
          <p:nvSpPr>
            <p:cNvPr id="199" name="object 115">
              <a:extLst>
                <a:ext uri="{FF2B5EF4-FFF2-40B4-BE49-F238E27FC236}">
                  <a16:creationId xmlns:a16="http://schemas.microsoft.com/office/drawing/2014/main" id="{B223FE06-6DFB-B2BE-3383-42788724C2D0}"/>
                </a:ext>
              </a:extLst>
            </p:cNvPr>
            <p:cNvSpPr/>
            <p:nvPr/>
          </p:nvSpPr>
          <p:spPr>
            <a:xfrm>
              <a:off x="288000" y="1132464"/>
              <a:ext cx="102870" cy="430530"/>
            </a:xfrm>
            <a:custGeom>
              <a:avLst/>
              <a:gdLst/>
              <a:ahLst/>
              <a:cxnLst/>
              <a:rect l="l" t="t" r="r" b="b"/>
              <a:pathLst>
                <a:path w="102870" h="430530">
                  <a:moveTo>
                    <a:pt x="87087" y="0"/>
                  </a:moveTo>
                  <a:lnTo>
                    <a:pt x="64452" y="31605"/>
                  </a:lnTo>
                  <a:lnTo>
                    <a:pt x="42076" y="71479"/>
                  </a:lnTo>
                  <a:lnTo>
                    <a:pt x="24132" y="113922"/>
                  </a:lnTo>
                  <a:lnTo>
                    <a:pt x="10931" y="158621"/>
                  </a:lnTo>
                  <a:lnTo>
                    <a:pt x="2782" y="205268"/>
                  </a:lnTo>
                  <a:lnTo>
                    <a:pt x="0" y="253542"/>
                  </a:lnTo>
                  <a:lnTo>
                    <a:pt x="2782" y="301829"/>
                  </a:lnTo>
                  <a:lnTo>
                    <a:pt x="10931" y="348473"/>
                  </a:lnTo>
                  <a:lnTo>
                    <a:pt x="24132" y="393171"/>
                  </a:lnTo>
                  <a:lnTo>
                    <a:pt x="39694" y="429977"/>
                  </a:lnTo>
                  <a:lnTo>
                    <a:pt x="51310" y="409397"/>
                  </a:lnTo>
                  <a:lnTo>
                    <a:pt x="71500" y="364064"/>
                  </a:lnTo>
                  <a:lnTo>
                    <a:pt x="88192" y="311996"/>
                  </a:lnTo>
                  <a:lnTo>
                    <a:pt x="99289" y="253542"/>
                  </a:lnTo>
                  <a:lnTo>
                    <a:pt x="102427" y="208655"/>
                  </a:lnTo>
                  <a:lnTo>
                    <a:pt x="102073" y="159066"/>
                  </a:lnTo>
                  <a:lnTo>
                    <a:pt x="99041" y="107340"/>
                  </a:lnTo>
                  <a:lnTo>
                    <a:pt x="94147" y="56041"/>
                  </a:lnTo>
                  <a:lnTo>
                    <a:pt x="88205" y="7735"/>
                  </a:lnTo>
                  <a:lnTo>
                    <a:pt x="87087" y="0"/>
                  </a:lnTo>
                  <a:close/>
                </a:path>
              </a:pathLst>
            </a:custGeom>
            <a:solidFill>
              <a:srgbClr val="BFD730">
                <a:alpha val="69999"/>
              </a:srgbClr>
            </a:solidFill>
          </p:spPr>
          <p:txBody>
            <a:bodyPr wrap="square" lIns="0" tIns="0" rIns="0" bIns="0" rtlCol="0"/>
            <a:lstStyle/>
            <a:p>
              <a:endParaRPr/>
            </a:p>
          </p:txBody>
        </p:sp>
        <p:sp>
          <p:nvSpPr>
            <p:cNvPr id="200" name="object 116">
              <a:extLst>
                <a:ext uri="{FF2B5EF4-FFF2-40B4-BE49-F238E27FC236}">
                  <a16:creationId xmlns:a16="http://schemas.microsoft.com/office/drawing/2014/main" id="{DF860A38-733A-2A11-829E-F51CC2E50F33}"/>
                </a:ext>
              </a:extLst>
            </p:cNvPr>
            <p:cNvSpPr/>
            <p:nvPr/>
          </p:nvSpPr>
          <p:spPr>
            <a:xfrm>
              <a:off x="330757" y="978864"/>
              <a:ext cx="299720" cy="224154"/>
            </a:xfrm>
            <a:custGeom>
              <a:avLst/>
              <a:gdLst/>
              <a:ahLst/>
              <a:cxnLst/>
              <a:rect l="l" t="t" r="r" b="b"/>
              <a:pathLst>
                <a:path w="299720" h="224155">
                  <a:moveTo>
                    <a:pt x="299648" y="0"/>
                  </a:moveTo>
                  <a:lnTo>
                    <a:pt x="231614" y="17278"/>
                  </a:lnTo>
                  <a:lnTo>
                    <a:pt x="189173" y="35222"/>
                  </a:lnTo>
                  <a:lnTo>
                    <a:pt x="149299" y="57598"/>
                  </a:lnTo>
                  <a:lnTo>
                    <a:pt x="112304" y="84095"/>
                  </a:lnTo>
                  <a:lnTo>
                    <a:pt x="78498" y="114402"/>
                  </a:lnTo>
                  <a:lnTo>
                    <a:pt x="48192" y="148209"/>
                  </a:lnTo>
                  <a:lnTo>
                    <a:pt x="21696" y="185205"/>
                  </a:lnTo>
                  <a:lnTo>
                    <a:pt x="0" y="223869"/>
                  </a:lnTo>
                  <a:lnTo>
                    <a:pt x="42660" y="208356"/>
                  </a:lnTo>
                  <a:lnTo>
                    <a:pt x="97875" y="181229"/>
                  </a:lnTo>
                  <a:lnTo>
                    <a:pt x="146776" y="150774"/>
                  </a:lnTo>
                  <a:lnTo>
                    <a:pt x="189532" y="118352"/>
                  </a:lnTo>
                  <a:lnTo>
                    <a:pt x="226309" y="85325"/>
                  </a:lnTo>
                  <a:lnTo>
                    <a:pt x="257276" y="53055"/>
                  </a:lnTo>
                  <a:lnTo>
                    <a:pt x="282600" y="22904"/>
                  </a:lnTo>
                  <a:lnTo>
                    <a:pt x="299648" y="0"/>
                  </a:lnTo>
                  <a:close/>
                </a:path>
              </a:pathLst>
            </a:custGeom>
            <a:solidFill>
              <a:srgbClr val="66B345">
                <a:alpha val="69999"/>
              </a:srgbClr>
            </a:solidFill>
          </p:spPr>
          <p:txBody>
            <a:bodyPr wrap="square" lIns="0" tIns="0" rIns="0" bIns="0" rtlCol="0"/>
            <a:lstStyle/>
            <a:p>
              <a:endParaRPr/>
            </a:p>
          </p:txBody>
        </p:sp>
        <p:sp>
          <p:nvSpPr>
            <p:cNvPr id="201" name="object 117">
              <a:extLst>
                <a:ext uri="{FF2B5EF4-FFF2-40B4-BE49-F238E27FC236}">
                  <a16:creationId xmlns:a16="http://schemas.microsoft.com/office/drawing/2014/main" id="{F245A576-1E13-2B7F-2EBC-0C8CC8C09E14}"/>
                </a:ext>
              </a:extLst>
            </p:cNvPr>
            <p:cNvSpPr/>
            <p:nvPr/>
          </p:nvSpPr>
          <p:spPr>
            <a:xfrm>
              <a:off x="973108" y="1313203"/>
              <a:ext cx="143510" cy="385445"/>
            </a:xfrm>
            <a:custGeom>
              <a:avLst/>
              <a:gdLst/>
              <a:ahLst/>
              <a:cxnLst/>
              <a:rect l="l" t="t" r="r" b="b"/>
              <a:pathLst>
                <a:path w="143509" h="385444">
                  <a:moveTo>
                    <a:pt x="135821" y="0"/>
                  </a:moveTo>
                  <a:lnTo>
                    <a:pt x="101490" y="49280"/>
                  </a:lnTo>
                  <a:lnTo>
                    <a:pt x="71232" y="103348"/>
                  </a:lnTo>
                  <a:lnTo>
                    <a:pt x="47465" y="156825"/>
                  </a:lnTo>
                  <a:lnTo>
                    <a:pt x="29444" y="208871"/>
                  </a:lnTo>
                  <a:lnTo>
                    <a:pt x="16425" y="258648"/>
                  </a:lnTo>
                  <a:lnTo>
                    <a:pt x="7663" y="305315"/>
                  </a:lnTo>
                  <a:lnTo>
                    <a:pt x="2414" y="348034"/>
                  </a:lnTo>
                  <a:lnTo>
                    <a:pt x="0" y="384939"/>
                  </a:lnTo>
                  <a:lnTo>
                    <a:pt x="21632" y="365547"/>
                  </a:lnTo>
                  <a:lnTo>
                    <a:pt x="51939" y="331741"/>
                  </a:lnTo>
                  <a:lnTo>
                    <a:pt x="78435" y="294746"/>
                  </a:lnTo>
                  <a:lnTo>
                    <a:pt x="100811" y="254873"/>
                  </a:lnTo>
                  <a:lnTo>
                    <a:pt x="118755" y="212432"/>
                  </a:lnTo>
                  <a:lnTo>
                    <a:pt x="131957" y="167734"/>
                  </a:lnTo>
                  <a:lnTo>
                    <a:pt x="140106" y="121090"/>
                  </a:lnTo>
                  <a:lnTo>
                    <a:pt x="142892" y="72803"/>
                  </a:lnTo>
                  <a:lnTo>
                    <a:pt x="140106" y="24528"/>
                  </a:lnTo>
                  <a:lnTo>
                    <a:pt x="135821" y="0"/>
                  </a:lnTo>
                  <a:close/>
                </a:path>
              </a:pathLst>
            </a:custGeom>
            <a:solidFill>
              <a:srgbClr val="D5E15B">
                <a:alpha val="69999"/>
              </a:srgbClr>
            </a:solidFill>
          </p:spPr>
          <p:txBody>
            <a:bodyPr wrap="square" lIns="0" tIns="0" rIns="0" bIns="0" rtlCol="0"/>
            <a:lstStyle/>
            <a:p>
              <a:endParaRPr/>
            </a:p>
          </p:txBody>
        </p:sp>
        <p:sp>
          <p:nvSpPr>
            <p:cNvPr id="202" name="object 118">
              <a:extLst>
                <a:ext uri="{FF2B5EF4-FFF2-40B4-BE49-F238E27FC236}">
                  <a16:creationId xmlns:a16="http://schemas.microsoft.com/office/drawing/2014/main" id="{79C2F739-8619-3265-BB14-5CDF5F1232FA}"/>
                </a:ext>
              </a:extLst>
            </p:cNvPr>
            <p:cNvSpPr/>
            <p:nvPr/>
          </p:nvSpPr>
          <p:spPr>
            <a:xfrm>
              <a:off x="312775" y="1046632"/>
              <a:ext cx="803275" cy="738505"/>
            </a:xfrm>
            <a:custGeom>
              <a:avLst/>
              <a:gdLst/>
              <a:ahLst/>
              <a:cxnLst/>
              <a:rect l="l" t="t" r="r" b="b"/>
              <a:pathLst>
                <a:path w="803275" h="738505">
                  <a:moveTo>
                    <a:pt x="279031" y="737946"/>
                  </a:moveTo>
                  <a:lnTo>
                    <a:pt x="249313" y="679691"/>
                  </a:lnTo>
                  <a:lnTo>
                    <a:pt x="225348" y="643978"/>
                  </a:lnTo>
                  <a:lnTo>
                    <a:pt x="195884" y="608749"/>
                  </a:lnTo>
                  <a:lnTo>
                    <a:pt x="161010" y="577075"/>
                  </a:lnTo>
                  <a:lnTo>
                    <a:pt x="119456" y="547116"/>
                  </a:lnTo>
                  <a:lnTo>
                    <a:pt x="74561" y="519582"/>
                  </a:lnTo>
                  <a:lnTo>
                    <a:pt x="29705" y="495223"/>
                  </a:lnTo>
                  <a:lnTo>
                    <a:pt x="0" y="480529"/>
                  </a:lnTo>
                  <a:lnTo>
                    <a:pt x="17297" y="521449"/>
                  </a:lnTo>
                  <a:lnTo>
                    <a:pt x="39674" y="561327"/>
                  </a:lnTo>
                  <a:lnTo>
                    <a:pt x="66167" y="598322"/>
                  </a:lnTo>
                  <a:lnTo>
                    <a:pt x="96469" y="632129"/>
                  </a:lnTo>
                  <a:lnTo>
                    <a:pt x="130276" y="662432"/>
                  </a:lnTo>
                  <a:lnTo>
                    <a:pt x="167271" y="688924"/>
                  </a:lnTo>
                  <a:lnTo>
                    <a:pt x="207149" y="711301"/>
                  </a:lnTo>
                  <a:lnTo>
                    <a:pt x="249593" y="729246"/>
                  </a:lnTo>
                  <a:lnTo>
                    <a:pt x="279031" y="737946"/>
                  </a:lnTo>
                  <a:close/>
                </a:path>
                <a:path w="803275" h="738505">
                  <a:moveTo>
                    <a:pt x="803224" y="339369"/>
                  </a:moveTo>
                  <a:lnTo>
                    <a:pt x="800430" y="291109"/>
                  </a:lnTo>
                  <a:lnTo>
                    <a:pt x="792289" y="244462"/>
                  </a:lnTo>
                  <a:lnTo>
                    <a:pt x="779081" y="199758"/>
                  </a:lnTo>
                  <a:lnTo>
                    <a:pt x="761136" y="157314"/>
                  </a:lnTo>
                  <a:lnTo>
                    <a:pt x="738759" y="117449"/>
                  </a:lnTo>
                  <a:lnTo>
                    <a:pt x="712266" y="80441"/>
                  </a:lnTo>
                  <a:lnTo>
                    <a:pt x="681964" y="46647"/>
                  </a:lnTo>
                  <a:lnTo>
                    <a:pt x="648157" y="16332"/>
                  </a:lnTo>
                  <a:lnTo>
                    <a:pt x="625335" y="0"/>
                  </a:lnTo>
                  <a:lnTo>
                    <a:pt x="625652" y="3543"/>
                  </a:lnTo>
                  <a:lnTo>
                    <a:pt x="639660" y="78892"/>
                  </a:lnTo>
                  <a:lnTo>
                    <a:pt x="652437" y="121031"/>
                  </a:lnTo>
                  <a:lnTo>
                    <a:pt x="670026" y="164922"/>
                  </a:lnTo>
                  <a:lnTo>
                    <a:pt x="693166" y="209677"/>
                  </a:lnTo>
                  <a:lnTo>
                    <a:pt x="722579" y="254393"/>
                  </a:lnTo>
                  <a:lnTo>
                    <a:pt x="759015" y="298145"/>
                  </a:lnTo>
                  <a:lnTo>
                    <a:pt x="803186" y="340042"/>
                  </a:lnTo>
                  <a:lnTo>
                    <a:pt x="803224" y="339369"/>
                  </a:lnTo>
                  <a:close/>
                </a:path>
              </a:pathLst>
            </a:custGeom>
            <a:solidFill>
              <a:srgbClr val="8DC63F">
                <a:alpha val="69999"/>
              </a:srgbClr>
            </a:solidFill>
          </p:spPr>
          <p:txBody>
            <a:bodyPr wrap="square" lIns="0" tIns="0" rIns="0" bIns="0" rtlCol="0"/>
            <a:lstStyle/>
            <a:p>
              <a:endParaRPr/>
            </a:p>
          </p:txBody>
        </p:sp>
        <p:sp>
          <p:nvSpPr>
            <p:cNvPr id="203" name="object 119">
              <a:extLst>
                <a:ext uri="{FF2B5EF4-FFF2-40B4-BE49-F238E27FC236}">
                  <a16:creationId xmlns:a16="http://schemas.microsoft.com/office/drawing/2014/main" id="{D6B0A095-8021-EFFF-E816-B5FA0CD1EDE1}"/>
                </a:ext>
              </a:extLst>
            </p:cNvPr>
            <p:cNvSpPr/>
            <p:nvPr/>
          </p:nvSpPr>
          <p:spPr>
            <a:xfrm>
              <a:off x="544296" y="972019"/>
              <a:ext cx="451484" cy="828040"/>
            </a:xfrm>
            <a:custGeom>
              <a:avLst/>
              <a:gdLst/>
              <a:ahLst/>
              <a:cxnLst/>
              <a:rect l="l" t="t" r="r" b="b"/>
              <a:pathLst>
                <a:path w="451484" h="828039">
                  <a:moveTo>
                    <a:pt x="441858" y="113563"/>
                  </a:moveTo>
                  <a:lnTo>
                    <a:pt x="379628" y="64452"/>
                  </a:lnTo>
                  <a:lnTo>
                    <a:pt x="339763" y="42075"/>
                  </a:lnTo>
                  <a:lnTo>
                    <a:pt x="297319" y="24130"/>
                  </a:lnTo>
                  <a:lnTo>
                    <a:pt x="252615" y="10922"/>
                  </a:lnTo>
                  <a:lnTo>
                    <a:pt x="205968" y="2781"/>
                  </a:lnTo>
                  <a:lnTo>
                    <a:pt x="157695" y="0"/>
                  </a:lnTo>
                  <a:lnTo>
                    <a:pt x="109410" y="2781"/>
                  </a:lnTo>
                  <a:lnTo>
                    <a:pt x="62763" y="10922"/>
                  </a:lnTo>
                  <a:lnTo>
                    <a:pt x="18072" y="24130"/>
                  </a:lnTo>
                  <a:lnTo>
                    <a:pt x="13563" y="26035"/>
                  </a:lnTo>
                  <a:lnTo>
                    <a:pt x="23736" y="32359"/>
                  </a:lnTo>
                  <a:lnTo>
                    <a:pt x="85115" y="62649"/>
                  </a:lnTo>
                  <a:lnTo>
                    <a:pt x="123863" y="77254"/>
                  </a:lnTo>
                  <a:lnTo>
                    <a:pt x="168160" y="90525"/>
                  </a:lnTo>
                  <a:lnTo>
                    <a:pt x="218147" y="101739"/>
                  </a:lnTo>
                  <a:lnTo>
                    <a:pt x="273951" y="110159"/>
                  </a:lnTo>
                  <a:lnTo>
                    <a:pt x="335724" y="115087"/>
                  </a:lnTo>
                  <a:lnTo>
                    <a:pt x="403580" y="115773"/>
                  </a:lnTo>
                  <a:lnTo>
                    <a:pt x="441858" y="113563"/>
                  </a:lnTo>
                  <a:close/>
                </a:path>
                <a:path w="451484" h="828039">
                  <a:moveTo>
                    <a:pt x="451192" y="705891"/>
                  </a:moveTo>
                  <a:lnTo>
                    <a:pt x="438848" y="705891"/>
                  </a:lnTo>
                  <a:lnTo>
                    <a:pt x="387896" y="707605"/>
                  </a:lnTo>
                  <a:lnTo>
                    <a:pt x="336003" y="711428"/>
                  </a:lnTo>
                  <a:lnTo>
                    <a:pt x="285064" y="717854"/>
                  </a:lnTo>
                  <a:lnTo>
                    <a:pt x="221792" y="729513"/>
                  </a:lnTo>
                  <a:lnTo>
                    <a:pt x="162674" y="743343"/>
                  </a:lnTo>
                  <a:lnTo>
                    <a:pt x="108356" y="758532"/>
                  </a:lnTo>
                  <a:lnTo>
                    <a:pt x="59436" y="774242"/>
                  </a:lnTo>
                  <a:lnTo>
                    <a:pt x="16573" y="789673"/>
                  </a:lnTo>
                  <a:lnTo>
                    <a:pt x="0" y="796226"/>
                  </a:lnTo>
                  <a:lnTo>
                    <a:pt x="18072" y="803859"/>
                  </a:lnTo>
                  <a:lnTo>
                    <a:pt x="62763" y="817067"/>
                  </a:lnTo>
                  <a:lnTo>
                    <a:pt x="109410" y="825207"/>
                  </a:lnTo>
                  <a:lnTo>
                    <a:pt x="157695" y="828001"/>
                  </a:lnTo>
                  <a:lnTo>
                    <a:pt x="205968" y="825207"/>
                  </a:lnTo>
                  <a:lnTo>
                    <a:pt x="252615" y="817067"/>
                  </a:lnTo>
                  <a:lnTo>
                    <a:pt x="297319" y="803859"/>
                  </a:lnTo>
                  <a:lnTo>
                    <a:pt x="339763" y="785914"/>
                  </a:lnTo>
                  <a:lnTo>
                    <a:pt x="379628" y="763536"/>
                  </a:lnTo>
                  <a:lnTo>
                    <a:pt x="416636" y="737044"/>
                  </a:lnTo>
                  <a:lnTo>
                    <a:pt x="450443" y="706742"/>
                  </a:lnTo>
                  <a:lnTo>
                    <a:pt x="451192" y="705891"/>
                  </a:lnTo>
                  <a:close/>
                </a:path>
              </a:pathLst>
            </a:custGeom>
            <a:solidFill>
              <a:srgbClr val="D5E15B">
                <a:alpha val="69999"/>
              </a:srgbClr>
            </a:solidFill>
          </p:spPr>
          <p:txBody>
            <a:bodyPr wrap="square" lIns="0" tIns="0" rIns="0" bIns="0" rtlCol="0"/>
            <a:lstStyle/>
            <a:p>
              <a:endParaRPr/>
            </a:p>
          </p:txBody>
        </p:sp>
        <p:sp>
          <p:nvSpPr>
            <p:cNvPr id="204" name="object 120">
              <a:extLst>
                <a:ext uri="{FF2B5EF4-FFF2-40B4-BE49-F238E27FC236}">
                  <a16:creationId xmlns:a16="http://schemas.microsoft.com/office/drawing/2014/main" id="{87DC8C02-CFF2-2E6C-E42A-B6D458460360}"/>
                </a:ext>
              </a:extLst>
            </p:cNvPr>
            <p:cNvSpPr/>
            <p:nvPr/>
          </p:nvSpPr>
          <p:spPr>
            <a:xfrm>
              <a:off x="457715" y="1243222"/>
              <a:ext cx="468630" cy="428625"/>
            </a:xfrm>
            <a:custGeom>
              <a:avLst/>
              <a:gdLst/>
              <a:ahLst/>
              <a:cxnLst/>
              <a:rect l="l" t="t" r="r" b="b"/>
              <a:pathLst>
                <a:path w="468630" h="428625">
                  <a:moveTo>
                    <a:pt x="394647" y="0"/>
                  </a:moveTo>
                  <a:lnTo>
                    <a:pt x="370525" y="69170"/>
                  </a:lnTo>
                  <a:lnTo>
                    <a:pt x="308053" y="103637"/>
                  </a:lnTo>
                  <a:lnTo>
                    <a:pt x="274340" y="98386"/>
                  </a:lnTo>
                  <a:lnTo>
                    <a:pt x="249809" y="91314"/>
                  </a:lnTo>
                  <a:lnTo>
                    <a:pt x="223946" y="90565"/>
                  </a:lnTo>
                  <a:lnTo>
                    <a:pt x="197684" y="94781"/>
                  </a:lnTo>
                  <a:lnTo>
                    <a:pt x="171952" y="102603"/>
                  </a:lnTo>
                  <a:lnTo>
                    <a:pt x="147039" y="112631"/>
                  </a:lnTo>
                  <a:lnTo>
                    <a:pt x="122367" y="123472"/>
                  </a:lnTo>
                  <a:lnTo>
                    <a:pt x="97573" y="133803"/>
                  </a:lnTo>
                  <a:lnTo>
                    <a:pt x="72296" y="142303"/>
                  </a:lnTo>
                  <a:lnTo>
                    <a:pt x="55116" y="146146"/>
                  </a:lnTo>
                  <a:lnTo>
                    <a:pt x="37655" y="148085"/>
                  </a:lnTo>
                  <a:lnTo>
                    <a:pt x="20334" y="147818"/>
                  </a:lnTo>
                  <a:lnTo>
                    <a:pt x="3576" y="145046"/>
                  </a:lnTo>
                  <a:lnTo>
                    <a:pt x="0" y="191113"/>
                  </a:lnTo>
                  <a:lnTo>
                    <a:pt x="5156" y="236340"/>
                  </a:lnTo>
                  <a:lnTo>
                    <a:pt x="18576" y="279539"/>
                  </a:lnTo>
                  <a:lnTo>
                    <a:pt x="39792" y="319519"/>
                  </a:lnTo>
                  <a:lnTo>
                    <a:pt x="68335" y="355091"/>
                  </a:lnTo>
                  <a:lnTo>
                    <a:pt x="103735" y="385066"/>
                  </a:lnTo>
                  <a:lnTo>
                    <a:pt x="145524" y="408254"/>
                  </a:lnTo>
                  <a:lnTo>
                    <a:pt x="190605" y="422754"/>
                  </a:lnTo>
                  <a:lnTo>
                    <a:pt x="236261" y="428125"/>
                  </a:lnTo>
                  <a:lnTo>
                    <a:pt x="281338" y="424823"/>
                  </a:lnTo>
                  <a:lnTo>
                    <a:pt x="324679" y="413307"/>
                  </a:lnTo>
                  <a:lnTo>
                    <a:pt x="365129" y="394036"/>
                  </a:lnTo>
                  <a:lnTo>
                    <a:pt x="401532" y="367468"/>
                  </a:lnTo>
                  <a:lnTo>
                    <a:pt x="432734" y="334060"/>
                  </a:lnTo>
                  <a:lnTo>
                    <a:pt x="428669" y="316775"/>
                  </a:lnTo>
                  <a:lnTo>
                    <a:pt x="422819" y="300712"/>
                  </a:lnTo>
                  <a:lnTo>
                    <a:pt x="414296" y="286412"/>
                  </a:lnTo>
                  <a:lnTo>
                    <a:pt x="402330" y="275043"/>
                  </a:lnTo>
                  <a:lnTo>
                    <a:pt x="384637" y="256789"/>
                  </a:lnTo>
                  <a:lnTo>
                    <a:pt x="374557" y="233262"/>
                  </a:lnTo>
                  <a:lnTo>
                    <a:pt x="372128" y="207308"/>
                  </a:lnTo>
                  <a:lnTo>
                    <a:pt x="377388" y="181775"/>
                  </a:lnTo>
                  <a:lnTo>
                    <a:pt x="406425" y="139606"/>
                  </a:lnTo>
                  <a:lnTo>
                    <a:pt x="450159" y="111315"/>
                  </a:lnTo>
                  <a:lnTo>
                    <a:pt x="468396" y="104368"/>
                  </a:lnTo>
                  <a:lnTo>
                    <a:pt x="455501" y="75020"/>
                  </a:lnTo>
                  <a:lnTo>
                    <a:pt x="438798" y="47564"/>
                  </a:lnTo>
                  <a:lnTo>
                    <a:pt x="418457" y="22419"/>
                  </a:lnTo>
                  <a:lnTo>
                    <a:pt x="394647" y="0"/>
                  </a:lnTo>
                  <a:close/>
                </a:path>
              </a:pathLst>
            </a:custGeom>
            <a:solidFill>
              <a:srgbClr val="C4DF9B"/>
            </a:solidFill>
          </p:spPr>
          <p:txBody>
            <a:bodyPr wrap="square" lIns="0" tIns="0" rIns="0" bIns="0" rtlCol="0"/>
            <a:lstStyle/>
            <a:p>
              <a:endParaRPr/>
            </a:p>
          </p:txBody>
        </p:sp>
        <p:sp>
          <p:nvSpPr>
            <p:cNvPr id="205" name="object 121">
              <a:extLst>
                <a:ext uri="{FF2B5EF4-FFF2-40B4-BE49-F238E27FC236}">
                  <a16:creationId xmlns:a16="http://schemas.microsoft.com/office/drawing/2014/main" id="{BB8CD049-BAE4-D9D3-AF28-69B3F6C6460D}"/>
                </a:ext>
              </a:extLst>
            </p:cNvPr>
            <p:cNvSpPr/>
            <p:nvPr/>
          </p:nvSpPr>
          <p:spPr>
            <a:xfrm>
              <a:off x="457609" y="1188330"/>
              <a:ext cx="483234" cy="483234"/>
            </a:xfrm>
            <a:custGeom>
              <a:avLst/>
              <a:gdLst/>
              <a:ahLst/>
              <a:cxnLst/>
              <a:rect l="l" t="t" r="r" b="b"/>
              <a:pathLst>
                <a:path w="483234" h="483235">
                  <a:moveTo>
                    <a:pt x="243639" y="0"/>
                  </a:moveTo>
                  <a:lnTo>
                    <a:pt x="197152" y="4142"/>
                  </a:lnTo>
                  <a:lnTo>
                    <a:pt x="152643" y="17009"/>
                  </a:lnTo>
                  <a:lnTo>
                    <a:pt x="111388" y="38097"/>
                  </a:lnTo>
                  <a:lnTo>
                    <a:pt x="74664" y="66899"/>
                  </a:lnTo>
                  <a:lnTo>
                    <a:pt x="43748" y="102911"/>
                  </a:lnTo>
                  <a:lnTo>
                    <a:pt x="19916" y="145628"/>
                  </a:lnTo>
                  <a:lnTo>
                    <a:pt x="5089" y="192242"/>
                  </a:lnTo>
                  <a:lnTo>
                    <a:pt x="0" y="239431"/>
                  </a:lnTo>
                  <a:lnTo>
                    <a:pt x="4142" y="285918"/>
                  </a:lnTo>
                  <a:lnTo>
                    <a:pt x="17010" y="330428"/>
                  </a:lnTo>
                  <a:lnTo>
                    <a:pt x="38099" y="371682"/>
                  </a:lnTo>
                  <a:lnTo>
                    <a:pt x="66903" y="408406"/>
                  </a:lnTo>
                  <a:lnTo>
                    <a:pt x="102916" y="439322"/>
                  </a:lnTo>
                  <a:lnTo>
                    <a:pt x="145634" y="463154"/>
                  </a:lnTo>
                  <a:lnTo>
                    <a:pt x="192244" y="477977"/>
                  </a:lnTo>
                  <a:lnTo>
                    <a:pt x="239431" y="483065"/>
                  </a:lnTo>
                  <a:lnTo>
                    <a:pt x="285918" y="478923"/>
                  </a:lnTo>
                  <a:lnTo>
                    <a:pt x="330428" y="466056"/>
                  </a:lnTo>
                  <a:lnTo>
                    <a:pt x="371684" y="444968"/>
                  </a:lnTo>
                  <a:lnTo>
                    <a:pt x="408409" y="416166"/>
                  </a:lnTo>
                  <a:lnTo>
                    <a:pt x="439327" y="380154"/>
                  </a:lnTo>
                  <a:lnTo>
                    <a:pt x="463159" y="337437"/>
                  </a:lnTo>
                  <a:lnTo>
                    <a:pt x="477982" y="290823"/>
                  </a:lnTo>
                  <a:lnTo>
                    <a:pt x="483069" y="243634"/>
                  </a:lnTo>
                  <a:lnTo>
                    <a:pt x="478925" y="197146"/>
                  </a:lnTo>
                  <a:lnTo>
                    <a:pt x="466056" y="152637"/>
                  </a:lnTo>
                  <a:lnTo>
                    <a:pt x="444968" y="111383"/>
                  </a:lnTo>
                  <a:lnTo>
                    <a:pt x="416166" y="74659"/>
                  </a:lnTo>
                  <a:lnTo>
                    <a:pt x="380155" y="43743"/>
                  </a:lnTo>
                  <a:lnTo>
                    <a:pt x="337442" y="19911"/>
                  </a:lnTo>
                  <a:lnTo>
                    <a:pt x="290828" y="5088"/>
                  </a:lnTo>
                  <a:lnTo>
                    <a:pt x="243639" y="0"/>
                  </a:lnTo>
                  <a:close/>
                </a:path>
              </a:pathLst>
            </a:custGeom>
            <a:solidFill>
              <a:srgbClr val="75BEE9"/>
            </a:solidFill>
          </p:spPr>
          <p:txBody>
            <a:bodyPr wrap="square" lIns="0" tIns="0" rIns="0" bIns="0" rtlCol="0"/>
            <a:lstStyle/>
            <a:p>
              <a:endParaRPr/>
            </a:p>
          </p:txBody>
        </p:sp>
        <p:pic>
          <p:nvPicPr>
            <p:cNvPr id="206" name="object 122">
              <a:extLst>
                <a:ext uri="{FF2B5EF4-FFF2-40B4-BE49-F238E27FC236}">
                  <a16:creationId xmlns:a16="http://schemas.microsoft.com/office/drawing/2014/main" id="{542AF9B2-F359-729A-DE57-0CD10E64982B}"/>
                </a:ext>
              </a:extLst>
            </p:cNvPr>
            <p:cNvPicPr/>
            <p:nvPr/>
          </p:nvPicPr>
          <p:blipFill>
            <a:blip r:embed="rId9" cstate="print"/>
            <a:stretch>
              <a:fillRect/>
            </a:stretch>
          </p:blipFill>
          <p:spPr>
            <a:xfrm>
              <a:off x="540533" y="1512068"/>
              <a:ext cx="122936" cy="112777"/>
            </a:xfrm>
            <a:prstGeom prst="rect">
              <a:avLst/>
            </a:prstGeom>
          </p:spPr>
        </p:pic>
        <p:sp>
          <p:nvSpPr>
            <p:cNvPr id="207" name="object 123">
              <a:extLst>
                <a:ext uri="{FF2B5EF4-FFF2-40B4-BE49-F238E27FC236}">
                  <a16:creationId xmlns:a16="http://schemas.microsoft.com/office/drawing/2014/main" id="{182C304C-EF56-4ADE-21C1-A5281A70E0AE}"/>
                </a:ext>
              </a:extLst>
            </p:cNvPr>
            <p:cNvSpPr/>
            <p:nvPr/>
          </p:nvSpPr>
          <p:spPr>
            <a:xfrm>
              <a:off x="461286" y="1188325"/>
              <a:ext cx="391160" cy="203200"/>
            </a:xfrm>
            <a:custGeom>
              <a:avLst/>
              <a:gdLst/>
              <a:ahLst/>
              <a:cxnLst/>
              <a:rect l="l" t="t" r="r" b="b"/>
              <a:pathLst>
                <a:path w="391159" h="203200">
                  <a:moveTo>
                    <a:pt x="239964" y="0"/>
                  </a:moveTo>
                  <a:lnTo>
                    <a:pt x="193475" y="4142"/>
                  </a:lnTo>
                  <a:lnTo>
                    <a:pt x="148964" y="17010"/>
                  </a:lnTo>
                  <a:lnTo>
                    <a:pt x="107709" y="38099"/>
                  </a:lnTo>
                  <a:lnTo>
                    <a:pt x="70985" y="66903"/>
                  </a:lnTo>
                  <a:lnTo>
                    <a:pt x="40071" y="102916"/>
                  </a:lnTo>
                  <a:lnTo>
                    <a:pt x="16243" y="145634"/>
                  </a:lnTo>
                  <a:lnTo>
                    <a:pt x="2809" y="186241"/>
                  </a:lnTo>
                  <a:lnTo>
                    <a:pt x="0" y="199939"/>
                  </a:lnTo>
                  <a:lnTo>
                    <a:pt x="16763" y="202718"/>
                  </a:lnTo>
                  <a:lnTo>
                    <a:pt x="34083" y="202987"/>
                  </a:lnTo>
                  <a:lnTo>
                    <a:pt x="51542" y="201046"/>
                  </a:lnTo>
                  <a:lnTo>
                    <a:pt x="68719" y="197196"/>
                  </a:lnTo>
                  <a:lnTo>
                    <a:pt x="94005" y="188701"/>
                  </a:lnTo>
                  <a:lnTo>
                    <a:pt x="118802" y="178371"/>
                  </a:lnTo>
                  <a:lnTo>
                    <a:pt x="143475" y="167531"/>
                  </a:lnTo>
                  <a:lnTo>
                    <a:pt x="168389" y="157508"/>
                  </a:lnTo>
                  <a:lnTo>
                    <a:pt x="194118" y="149686"/>
                  </a:lnTo>
                  <a:lnTo>
                    <a:pt x="220378" y="145469"/>
                  </a:lnTo>
                  <a:lnTo>
                    <a:pt x="246240" y="146214"/>
                  </a:lnTo>
                  <a:lnTo>
                    <a:pt x="270776" y="153279"/>
                  </a:lnTo>
                  <a:lnTo>
                    <a:pt x="304487" y="158531"/>
                  </a:lnTo>
                  <a:lnTo>
                    <a:pt x="366956" y="124068"/>
                  </a:lnTo>
                  <a:lnTo>
                    <a:pt x="388172" y="82396"/>
                  </a:lnTo>
                  <a:lnTo>
                    <a:pt x="391071" y="54905"/>
                  </a:lnTo>
                  <a:lnTo>
                    <a:pt x="377926" y="44845"/>
                  </a:lnTo>
                  <a:lnTo>
                    <a:pt x="363986" y="35620"/>
                  </a:lnTo>
                  <a:lnTo>
                    <a:pt x="349264" y="27291"/>
                  </a:lnTo>
                  <a:lnTo>
                    <a:pt x="333768" y="19916"/>
                  </a:lnTo>
                  <a:lnTo>
                    <a:pt x="287154" y="5089"/>
                  </a:lnTo>
                  <a:lnTo>
                    <a:pt x="239964" y="0"/>
                  </a:lnTo>
                  <a:close/>
                </a:path>
              </a:pathLst>
            </a:custGeom>
            <a:solidFill>
              <a:srgbClr val="C4DF9B"/>
            </a:solidFill>
          </p:spPr>
          <p:txBody>
            <a:bodyPr wrap="square" lIns="0" tIns="0" rIns="0" bIns="0" rtlCol="0"/>
            <a:lstStyle/>
            <a:p>
              <a:endParaRPr/>
            </a:p>
          </p:txBody>
        </p:sp>
        <p:pic>
          <p:nvPicPr>
            <p:cNvPr id="208" name="object 124">
              <a:extLst>
                <a:ext uri="{FF2B5EF4-FFF2-40B4-BE49-F238E27FC236}">
                  <a16:creationId xmlns:a16="http://schemas.microsoft.com/office/drawing/2014/main" id="{57CD639E-6916-1FAD-7933-23B4D9C91CE5}"/>
                </a:ext>
              </a:extLst>
            </p:cNvPr>
            <p:cNvPicPr/>
            <p:nvPr/>
          </p:nvPicPr>
          <p:blipFill>
            <a:blip r:embed="rId13" cstate="print"/>
            <a:stretch>
              <a:fillRect/>
            </a:stretch>
          </p:blipFill>
          <p:spPr>
            <a:xfrm>
              <a:off x="829843" y="1347593"/>
              <a:ext cx="110748" cy="229679"/>
            </a:xfrm>
            <a:prstGeom prst="rect">
              <a:avLst/>
            </a:prstGeom>
          </p:spPr>
        </p:pic>
        <p:sp>
          <p:nvSpPr>
            <p:cNvPr id="209" name="object 125">
              <a:extLst>
                <a:ext uri="{FF2B5EF4-FFF2-40B4-BE49-F238E27FC236}">
                  <a16:creationId xmlns:a16="http://schemas.microsoft.com/office/drawing/2014/main" id="{FBD3D88C-352F-93E7-A09A-F486985D930C}"/>
                </a:ext>
              </a:extLst>
            </p:cNvPr>
            <p:cNvSpPr/>
            <p:nvPr/>
          </p:nvSpPr>
          <p:spPr>
            <a:xfrm>
              <a:off x="672249" y="1586128"/>
              <a:ext cx="109220" cy="56515"/>
            </a:xfrm>
            <a:custGeom>
              <a:avLst/>
              <a:gdLst/>
              <a:ahLst/>
              <a:cxnLst/>
              <a:rect l="l" t="t" r="r" b="b"/>
              <a:pathLst>
                <a:path w="109220" h="56514">
                  <a:moveTo>
                    <a:pt x="45872" y="34417"/>
                  </a:moveTo>
                  <a:lnTo>
                    <a:pt x="40728" y="21196"/>
                  </a:lnTo>
                  <a:lnTo>
                    <a:pt x="28435" y="11569"/>
                  </a:lnTo>
                  <a:lnTo>
                    <a:pt x="14871" y="8699"/>
                  </a:lnTo>
                  <a:lnTo>
                    <a:pt x="5956" y="15811"/>
                  </a:lnTo>
                  <a:lnTo>
                    <a:pt x="2273" y="26314"/>
                  </a:lnTo>
                  <a:lnTo>
                    <a:pt x="0" y="37693"/>
                  </a:lnTo>
                  <a:lnTo>
                    <a:pt x="2362" y="47993"/>
                  </a:lnTo>
                  <a:lnTo>
                    <a:pt x="12573" y="55283"/>
                  </a:lnTo>
                  <a:lnTo>
                    <a:pt x="21805" y="56019"/>
                  </a:lnTo>
                  <a:lnTo>
                    <a:pt x="32677" y="53047"/>
                  </a:lnTo>
                  <a:lnTo>
                    <a:pt x="41821" y="45974"/>
                  </a:lnTo>
                  <a:lnTo>
                    <a:pt x="45872" y="34417"/>
                  </a:lnTo>
                  <a:close/>
                </a:path>
                <a:path w="109220" h="56514">
                  <a:moveTo>
                    <a:pt x="108661" y="10553"/>
                  </a:moveTo>
                  <a:lnTo>
                    <a:pt x="107886" y="3187"/>
                  </a:lnTo>
                  <a:lnTo>
                    <a:pt x="103339" y="0"/>
                  </a:lnTo>
                  <a:lnTo>
                    <a:pt x="94792" y="736"/>
                  </a:lnTo>
                  <a:lnTo>
                    <a:pt x="86245" y="3213"/>
                  </a:lnTo>
                  <a:lnTo>
                    <a:pt x="78841" y="7556"/>
                  </a:lnTo>
                  <a:lnTo>
                    <a:pt x="73685" y="13855"/>
                  </a:lnTo>
                  <a:lnTo>
                    <a:pt x="74345" y="20726"/>
                  </a:lnTo>
                  <a:lnTo>
                    <a:pt x="81445" y="25577"/>
                  </a:lnTo>
                  <a:lnTo>
                    <a:pt x="91287" y="27457"/>
                  </a:lnTo>
                  <a:lnTo>
                    <a:pt x="100215" y="25400"/>
                  </a:lnTo>
                  <a:lnTo>
                    <a:pt x="106006" y="18999"/>
                  </a:lnTo>
                  <a:lnTo>
                    <a:pt x="108661" y="10553"/>
                  </a:lnTo>
                  <a:close/>
                </a:path>
              </a:pathLst>
            </a:custGeom>
            <a:solidFill>
              <a:srgbClr val="C4DF9B"/>
            </a:solidFill>
          </p:spPr>
          <p:txBody>
            <a:bodyPr wrap="square" lIns="0" tIns="0" rIns="0" bIns="0" rtlCol="0"/>
            <a:lstStyle/>
            <a:p>
              <a:endParaRPr/>
            </a:p>
          </p:txBody>
        </p:sp>
        <p:pic>
          <p:nvPicPr>
            <p:cNvPr id="210" name="object 126">
              <a:extLst>
                <a:ext uri="{FF2B5EF4-FFF2-40B4-BE49-F238E27FC236}">
                  <a16:creationId xmlns:a16="http://schemas.microsoft.com/office/drawing/2014/main" id="{5492EC0A-E129-8843-FC54-D68CDE3BBC6D}"/>
                </a:ext>
              </a:extLst>
            </p:cNvPr>
            <p:cNvPicPr/>
            <p:nvPr/>
          </p:nvPicPr>
          <p:blipFill>
            <a:blip r:embed="rId14" cstate="print"/>
            <a:stretch>
              <a:fillRect/>
            </a:stretch>
          </p:blipFill>
          <p:spPr>
            <a:xfrm>
              <a:off x="583336" y="1101488"/>
              <a:ext cx="211391" cy="134154"/>
            </a:xfrm>
            <a:prstGeom prst="rect">
              <a:avLst/>
            </a:prstGeom>
          </p:spPr>
        </p:pic>
      </p:grpSp>
      <p:pic>
        <p:nvPicPr>
          <p:cNvPr id="280" name="object 25">
            <a:extLst>
              <a:ext uri="{FF2B5EF4-FFF2-40B4-BE49-F238E27FC236}">
                <a16:creationId xmlns:a16="http://schemas.microsoft.com/office/drawing/2014/main" id="{25C2A515-71AA-9DEC-B805-2F2EB54D1FE4}"/>
              </a:ext>
            </a:extLst>
          </p:cNvPr>
          <p:cNvPicPr/>
          <p:nvPr/>
        </p:nvPicPr>
        <p:blipFill>
          <a:blip r:embed="rId15" cstate="print"/>
          <a:stretch>
            <a:fillRect/>
          </a:stretch>
        </p:blipFill>
        <p:spPr>
          <a:xfrm>
            <a:off x="7128002" y="6984009"/>
            <a:ext cx="594004" cy="287997"/>
          </a:xfrm>
          <a:prstGeom prst="rect">
            <a:avLst/>
          </a:prstGeom>
        </p:spPr>
      </p:pic>
      <p:grpSp>
        <p:nvGrpSpPr>
          <p:cNvPr id="265" name="object 29">
            <a:extLst>
              <a:ext uri="{FF2B5EF4-FFF2-40B4-BE49-F238E27FC236}">
                <a16:creationId xmlns:a16="http://schemas.microsoft.com/office/drawing/2014/main" id="{8BE323FF-DC73-EDCB-88C4-12400DB25DDC}"/>
              </a:ext>
            </a:extLst>
          </p:cNvPr>
          <p:cNvGrpSpPr/>
          <p:nvPr/>
        </p:nvGrpSpPr>
        <p:grpSpPr>
          <a:xfrm>
            <a:off x="3707993" y="2160003"/>
            <a:ext cx="3276600" cy="1872614"/>
            <a:chOff x="3707993" y="2160003"/>
            <a:chExt cx="3276600" cy="1872614"/>
          </a:xfrm>
        </p:grpSpPr>
        <p:pic>
          <p:nvPicPr>
            <p:cNvPr id="266" name="object 30">
              <a:extLst>
                <a:ext uri="{FF2B5EF4-FFF2-40B4-BE49-F238E27FC236}">
                  <a16:creationId xmlns:a16="http://schemas.microsoft.com/office/drawing/2014/main" id="{4BA851B7-F965-909F-F28C-54020C8DF1BC}"/>
                </a:ext>
              </a:extLst>
            </p:cNvPr>
            <p:cNvPicPr/>
            <p:nvPr/>
          </p:nvPicPr>
          <p:blipFill>
            <a:blip r:embed="rId16" cstate="print"/>
            <a:stretch>
              <a:fillRect/>
            </a:stretch>
          </p:blipFill>
          <p:spPr>
            <a:xfrm>
              <a:off x="3707993" y="2160003"/>
              <a:ext cx="2015998" cy="1871992"/>
            </a:xfrm>
            <a:prstGeom prst="rect">
              <a:avLst/>
            </a:prstGeom>
          </p:spPr>
        </p:pic>
        <p:pic>
          <p:nvPicPr>
            <p:cNvPr id="267" name="object 31">
              <a:extLst>
                <a:ext uri="{FF2B5EF4-FFF2-40B4-BE49-F238E27FC236}">
                  <a16:creationId xmlns:a16="http://schemas.microsoft.com/office/drawing/2014/main" id="{EFDE2269-0744-D73C-5B80-FFA511240C68}"/>
                </a:ext>
              </a:extLst>
            </p:cNvPr>
            <p:cNvPicPr/>
            <p:nvPr/>
          </p:nvPicPr>
          <p:blipFill>
            <a:blip r:embed="rId17" cstate="print"/>
            <a:stretch>
              <a:fillRect/>
            </a:stretch>
          </p:blipFill>
          <p:spPr>
            <a:xfrm>
              <a:off x="5723991" y="2160003"/>
              <a:ext cx="1260005" cy="1872005"/>
            </a:xfrm>
            <a:prstGeom prst="rect">
              <a:avLst/>
            </a:prstGeom>
          </p:spPr>
        </p:pic>
      </p:grpSp>
      <p:grpSp>
        <p:nvGrpSpPr>
          <p:cNvPr id="3" name="object 2">
            <a:extLst>
              <a:ext uri="{FF2B5EF4-FFF2-40B4-BE49-F238E27FC236}">
                <a16:creationId xmlns:a16="http://schemas.microsoft.com/office/drawing/2014/main" id="{8904C582-D0F2-88A6-E68C-EC9DC7CFCDC3}"/>
              </a:ext>
            </a:extLst>
          </p:cNvPr>
          <p:cNvGrpSpPr/>
          <p:nvPr/>
        </p:nvGrpSpPr>
        <p:grpSpPr>
          <a:xfrm>
            <a:off x="287997" y="1872002"/>
            <a:ext cx="3276600" cy="180340"/>
            <a:chOff x="287997" y="1872002"/>
            <a:chExt cx="3276600" cy="180340"/>
          </a:xfrm>
        </p:grpSpPr>
        <p:sp>
          <p:nvSpPr>
            <p:cNvPr id="4" name="object 3">
              <a:extLst>
                <a:ext uri="{FF2B5EF4-FFF2-40B4-BE49-F238E27FC236}">
                  <a16:creationId xmlns:a16="http://schemas.microsoft.com/office/drawing/2014/main" id="{9336ED61-C711-4720-4E8F-C52AFDA30253}"/>
                </a:ext>
              </a:extLst>
            </p:cNvPr>
            <p:cNvSpPr/>
            <p:nvPr/>
          </p:nvSpPr>
          <p:spPr>
            <a:xfrm>
              <a:off x="287997"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61A2D8"/>
            </a:solidFill>
          </p:spPr>
          <p:txBody>
            <a:bodyPr wrap="square" lIns="0" tIns="0" rIns="0" bIns="0" rtlCol="0"/>
            <a:lstStyle/>
            <a:p>
              <a:endParaRPr/>
            </a:p>
          </p:txBody>
        </p:sp>
        <p:pic>
          <p:nvPicPr>
            <p:cNvPr id="5" name="object 4">
              <a:extLst>
                <a:ext uri="{FF2B5EF4-FFF2-40B4-BE49-F238E27FC236}">
                  <a16:creationId xmlns:a16="http://schemas.microsoft.com/office/drawing/2014/main" id="{E2475477-A242-3A01-73CC-F97F3D044F5E}"/>
                </a:ext>
              </a:extLst>
            </p:cNvPr>
            <p:cNvPicPr/>
            <p:nvPr/>
          </p:nvPicPr>
          <p:blipFill>
            <a:blip r:embed="rId18" cstate="print"/>
            <a:stretch>
              <a:fillRect/>
            </a:stretch>
          </p:blipFill>
          <p:spPr>
            <a:xfrm>
              <a:off x="288001" y="1872002"/>
              <a:ext cx="177220" cy="179997"/>
            </a:xfrm>
            <a:prstGeom prst="rect">
              <a:avLst/>
            </a:prstGeom>
          </p:spPr>
        </p:pic>
      </p:grpSp>
      <p:grpSp>
        <p:nvGrpSpPr>
          <p:cNvPr id="6" name="object 5">
            <a:extLst>
              <a:ext uri="{FF2B5EF4-FFF2-40B4-BE49-F238E27FC236}">
                <a16:creationId xmlns:a16="http://schemas.microsoft.com/office/drawing/2014/main" id="{B5E965B6-1E44-D5A6-81D1-E57E5C11BAA6}"/>
              </a:ext>
            </a:extLst>
          </p:cNvPr>
          <p:cNvGrpSpPr/>
          <p:nvPr/>
        </p:nvGrpSpPr>
        <p:grpSpPr>
          <a:xfrm>
            <a:off x="3707993" y="1872002"/>
            <a:ext cx="3276600" cy="180340"/>
            <a:chOff x="3707993" y="1872002"/>
            <a:chExt cx="3276600" cy="180340"/>
          </a:xfrm>
        </p:grpSpPr>
        <p:sp>
          <p:nvSpPr>
            <p:cNvPr id="7" name="object 6">
              <a:extLst>
                <a:ext uri="{FF2B5EF4-FFF2-40B4-BE49-F238E27FC236}">
                  <a16:creationId xmlns:a16="http://schemas.microsoft.com/office/drawing/2014/main" id="{4DB00128-3190-2D3B-2239-0A378DBE2392}"/>
                </a:ext>
              </a:extLst>
            </p:cNvPr>
            <p:cNvSpPr/>
            <p:nvPr/>
          </p:nvSpPr>
          <p:spPr>
            <a:xfrm>
              <a:off x="3707993"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61A2D8"/>
            </a:solidFill>
          </p:spPr>
          <p:txBody>
            <a:bodyPr wrap="square" lIns="0" tIns="0" rIns="0" bIns="0" rtlCol="0"/>
            <a:lstStyle/>
            <a:p>
              <a:endParaRPr/>
            </a:p>
          </p:txBody>
        </p:sp>
        <p:pic>
          <p:nvPicPr>
            <p:cNvPr id="8" name="object 7">
              <a:extLst>
                <a:ext uri="{FF2B5EF4-FFF2-40B4-BE49-F238E27FC236}">
                  <a16:creationId xmlns:a16="http://schemas.microsoft.com/office/drawing/2014/main" id="{84C64AD9-568C-8997-402A-12CF152A9BEE}"/>
                </a:ext>
              </a:extLst>
            </p:cNvPr>
            <p:cNvPicPr/>
            <p:nvPr/>
          </p:nvPicPr>
          <p:blipFill>
            <a:blip r:embed="rId19" cstate="print"/>
            <a:stretch>
              <a:fillRect/>
            </a:stretch>
          </p:blipFill>
          <p:spPr>
            <a:xfrm>
              <a:off x="3707994" y="1872002"/>
              <a:ext cx="177232" cy="179997"/>
            </a:xfrm>
            <a:prstGeom prst="rect">
              <a:avLst/>
            </a:prstGeom>
          </p:spPr>
        </p:pic>
      </p:grpSp>
      <p:grpSp>
        <p:nvGrpSpPr>
          <p:cNvPr id="9" name="object 8">
            <a:extLst>
              <a:ext uri="{FF2B5EF4-FFF2-40B4-BE49-F238E27FC236}">
                <a16:creationId xmlns:a16="http://schemas.microsoft.com/office/drawing/2014/main" id="{553CE30B-ABD7-A711-42D4-215F29B1E44C}"/>
              </a:ext>
            </a:extLst>
          </p:cNvPr>
          <p:cNvGrpSpPr/>
          <p:nvPr/>
        </p:nvGrpSpPr>
        <p:grpSpPr>
          <a:xfrm>
            <a:off x="7127999" y="1872002"/>
            <a:ext cx="3276600" cy="180340"/>
            <a:chOff x="7127999" y="1872002"/>
            <a:chExt cx="3276600" cy="180340"/>
          </a:xfrm>
        </p:grpSpPr>
        <p:sp>
          <p:nvSpPr>
            <p:cNvPr id="10" name="object 9">
              <a:extLst>
                <a:ext uri="{FF2B5EF4-FFF2-40B4-BE49-F238E27FC236}">
                  <a16:creationId xmlns:a16="http://schemas.microsoft.com/office/drawing/2014/main" id="{12A64835-303E-ED95-C09D-E7E377512B50}"/>
                </a:ext>
              </a:extLst>
            </p:cNvPr>
            <p:cNvSpPr/>
            <p:nvPr/>
          </p:nvSpPr>
          <p:spPr>
            <a:xfrm>
              <a:off x="7128002"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61A2D8"/>
            </a:solidFill>
          </p:spPr>
          <p:txBody>
            <a:bodyPr wrap="square" lIns="0" tIns="0" rIns="0" bIns="0" rtlCol="0"/>
            <a:lstStyle/>
            <a:p>
              <a:endParaRPr/>
            </a:p>
          </p:txBody>
        </p:sp>
        <p:pic>
          <p:nvPicPr>
            <p:cNvPr id="22" name="object 10">
              <a:extLst>
                <a:ext uri="{FF2B5EF4-FFF2-40B4-BE49-F238E27FC236}">
                  <a16:creationId xmlns:a16="http://schemas.microsoft.com/office/drawing/2014/main" id="{3F5382F6-90EA-C2DC-551D-8426F3DCEB96}"/>
                </a:ext>
              </a:extLst>
            </p:cNvPr>
            <p:cNvPicPr/>
            <p:nvPr/>
          </p:nvPicPr>
          <p:blipFill>
            <a:blip r:embed="rId20" cstate="print"/>
            <a:stretch>
              <a:fillRect/>
            </a:stretch>
          </p:blipFill>
          <p:spPr>
            <a:xfrm>
              <a:off x="7127999" y="1872002"/>
              <a:ext cx="177232" cy="179997"/>
            </a:xfrm>
            <a:prstGeom prst="rect">
              <a:avLst/>
            </a:prstGeom>
          </p:spPr>
        </p:pic>
      </p:grpSp>
      <p:sp>
        <p:nvSpPr>
          <p:cNvPr id="2" name="object 124">
            <a:extLst>
              <a:ext uri="{FF2B5EF4-FFF2-40B4-BE49-F238E27FC236}">
                <a16:creationId xmlns:a16="http://schemas.microsoft.com/office/drawing/2014/main" id="{74132DF2-B0D8-3C6D-897B-10383BF8FF16}"/>
              </a:ext>
            </a:extLst>
          </p:cNvPr>
          <p:cNvSpPr/>
          <p:nvPr/>
        </p:nvSpPr>
        <p:spPr>
          <a:xfrm>
            <a:off x="288005" y="288010"/>
            <a:ext cx="10116185" cy="576580"/>
          </a:xfrm>
          <a:custGeom>
            <a:avLst/>
            <a:gdLst/>
            <a:ahLst/>
            <a:cxnLst/>
            <a:rect l="l" t="t" r="r" b="b"/>
            <a:pathLst>
              <a:path w="10116185" h="576580">
                <a:moveTo>
                  <a:pt x="10007993" y="0"/>
                </a:moveTo>
                <a:lnTo>
                  <a:pt x="108000" y="0"/>
                </a:lnTo>
                <a:lnTo>
                  <a:pt x="66061" y="8520"/>
                </a:lnTo>
                <a:lnTo>
                  <a:pt x="31721" y="31721"/>
                </a:lnTo>
                <a:lnTo>
                  <a:pt x="8520" y="66061"/>
                </a:lnTo>
                <a:lnTo>
                  <a:pt x="0" y="108000"/>
                </a:lnTo>
                <a:lnTo>
                  <a:pt x="0" y="467995"/>
                </a:lnTo>
                <a:lnTo>
                  <a:pt x="8520" y="509928"/>
                </a:lnTo>
                <a:lnTo>
                  <a:pt x="31721" y="544269"/>
                </a:lnTo>
                <a:lnTo>
                  <a:pt x="66061" y="567473"/>
                </a:lnTo>
                <a:lnTo>
                  <a:pt x="108000" y="575995"/>
                </a:lnTo>
                <a:lnTo>
                  <a:pt x="10007993" y="575995"/>
                </a:lnTo>
                <a:lnTo>
                  <a:pt x="10049927" y="567473"/>
                </a:lnTo>
                <a:lnTo>
                  <a:pt x="10084268" y="544269"/>
                </a:lnTo>
                <a:lnTo>
                  <a:pt x="10107472" y="509928"/>
                </a:lnTo>
                <a:lnTo>
                  <a:pt x="10115994" y="467995"/>
                </a:lnTo>
                <a:lnTo>
                  <a:pt x="10115994" y="108000"/>
                </a:lnTo>
                <a:lnTo>
                  <a:pt x="10107472" y="66061"/>
                </a:lnTo>
                <a:lnTo>
                  <a:pt x="10084268" y="31721"/>
                </a:lnTo>
                <a:lnTo>
                  <a:pt x="10049927" y="8520"/>
                </a:lnTo>
                <a:lnTo>
                  <a:pt x="10007993" y="0"/>
                </a:lnTo>
                <a:close/>
              </a:path>
            </a:pathLst>
          </a:custGeom>
          <a:solidFill>
            <a:srgbClr val="61A2D8"/>
          </a:solidFill>
        </p:spPr>
        <p:txBody>
          <a:bodyPr wrap="square" lIns="0" tIns="0" rIns="0" bIns="0" rtlCol="0"/>
          <a:lstStyle/>
          <a:p>
            <a:endParaRPr/>
          </a:p>
        </p:txBody>
      </p:sp>
      <p:sp>
        <p:nvSpPr>
          <p:cNvPr id="11" name="object 11">
            <a:extLst>
              <a:ext uri="{FF2B5EF4-FFF2-40B4-BE49-F238E27FC236}">
                <a16:creationId xmlns:a16="http://schemas.microsoft.com/office/drawing/2014/main" id="{2383C897-1D1C-7D5E-02BD-B6B41AF37A9F}"/>
              </a:ext>
            </a:extLst>
          </p:cNvPr>
          <p:cNvSpPr/>
          <p:nvPr/>
        </p:nvSpPr>
        <p:spPr>
          <a:xfrm>
            <a:off x="712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grpSp>
        <p:nvGrpSpPr>
          <p:cNvPr id="12" name="object 12">
            <a:extLst>
              <a:ext uri="{FF2B5EF4-FFF2-40B4-BE49-F238E27FC236}">
                <a16:creationId xmlns:a16="http://schemas.microsoft.com/office/drawing/2014/main" id="{0AAF949D-0D9C-91F4-79AD-DB6EFADE78A8}"/>
              </a:ext>
            </a:extLst>
          </p:cNvPr>
          <p:cNvGrpSpPr/>
          <p:nvPr/>
        </p:nvGrpSpPr>
        <p:grpSpPr>
          <a:xfrm>
            <a:off x="287996" y="4680004"/>
            <a:ext cx="3276600" cy="1296035"/>
            <a:chOff x="287996" y="4680004"/>
            <a:chExt cx="3276600" cy="1296035"/>
          </a:xfrm>
        </p:grpSpPr>
        <p:sp>
          <p:nvSpPr>
            <p:cNvPr id="13" name="object 13">
              <a:extLst>
                <a:ext uri="{FF2B5EF4-FFF2-40B4-BE49-F238E27FC236}">
                  <a16:creationId xmlns:a16="http://schemas.microsoft.com/office/drawing/2014/main" id="{E7D9C4C4-3034-594E-B14D-1D3938E74770}"/>
                </a:ext>
              </a:extLst>
            </p:cNvPr>
            <p:cNvSpPr/>
            <p:nvPr/>
          </p:nvSpPr>
          <p:spPr>
            <a:xfrm>
              <a:off x="28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4" name="object 14">
              <a:extLst>
                <a:ext uri="{FF2B5EF4-FFF2-40B4-BE49-F238E27FC236}">
                  <a16:creationId xmlns:a16="http://schemas.microsoft.com/office/drawing/2014/main" id="{F1B787F0-326A-C224-A301-9EC86FFBD691}"/>
                </a:ext>
              </a:extLst>
            </p:cNvPr>
            <p:cNvSpPr/>
            <p:nvPr/>
          </p:nvSpPr>
          <p:spPr>
            <a:xfrm>
              <a:off x="431999"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5" name="object 15">
              <a:extLst>
                <a:ext uri="{FF2B5EF4-FFF2-40B4-BE49-F238E27FC236}">
                  <a16:creationId xmlns:a16="http://schemas.microsoft.com/office/drawing/2014/main" id="{96FDB3BB-3639-999D-58B9-9ED750F2DFB3}"/>
                </a:ext>
              </a:extLst>
            </p:cNvPr>
            <p:cNvSpPr/>
            <p:nvPr/>
          </p:nvSpPr>
          <p:spPr>
            <a:xfrm>
              <a:off x="431999"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grpSp>
      <p:grpSp>
        <p:nvGrpSpPr>
          <p:cNvPr id="16" name="object 16">
            <a:extLst>
              <a:ext uri="{FF2B5EF4-FFF2-40B4-BE49-F238E27FC236}">
                <a16:creationId xmlns:a16="http://schemas.microsoft.com/office/drawing/2014/main" id="{A98AA021-7362-5B2D-6DF5-5AFC3A484BFC}"/>
              </a:ext>
            </a:extLst>
          </p:cNvPr>
          <p:cNvGrpSpPr/>
          <p:nvPr/>
        </p:nvGrpSpPr>
        <p:grpSpPr>
          <a:xfrm>
            <a:off x="3707997" y="4680004"/>
            <a:ext cx="3276600" cy="1296035"/>
            <a:chOff x="3707997" y="4680004"/>
            <a:chExt cx="3276600" cy="1296035"/>
          </a:xfrm>
        </p:grpSpPr>
        <p:sp>
          <p:nvSpPr>
            <p:cNvPr id="17" name="object 17">
              <a:extLst>
                <a:ext uri="{FF2B5EF4-FFF2-40B4-BE49-F238E27FC236}">
                  <a16:creationId xmlns:a16="http://schemas.microsoft.com/office/drawing/2014/main" id="{057577EF-423B-E064-2832-FCAD3FC6F0FD}"/>
                </a:ext>
              </a:extLst>
            </p:cNvPr>
            <p:cNvSpPr/>
            <p:nvPr/>
          </p:nvSpPr>
          <p:spPr>
            <a:xfrm>
              <a:off x="3707997"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8" name="object 18">
              <a:extLst>
                <a:ext uri="{FF2B5EF4-FFF2-40B4-BE49-F238E27FC236}">
                  <a16:creationId xmlns:a16="http://schemas.microsoft.com/office/drawing/2014/main" id="{B324F034-1DF6-5670-B945-5F282B1ABC89}"/>
                </a:ext>
              </a:extLst>
            </p:cNvPr>
            <p:cNvSpPr/>
            <p:nvPr/>
          </p:nvSpPr>
          <p:spPr>
            <a:xfrm>
              <a:off x="3852000"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19" name="object 19">
              <a:extLst>
                <a:ext uri="{FF2B5EF4-FFF2-40B4-BE49-F238E27FC236}">
                  <a16:creationId xmlns:a16="http://schemas.microsoft.com/office/drawing/2014/main" id="{D812434C-93A3-63C9-02BA-EB6F301408A4}"/>
                </a:ext>
              </a:extLst>
            </p:cNvPr>
            <p:cNvSpPr/>
            <p:nvPr/>
          </p:nvSpPr>
          <p:spPr>
            <a:xfrm>
              <a:off x="3852000"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grpSp>
      <p:sp>
        <p:nvSpPr>
          <p:cNvPr id="20" name="object 20">
            <a:extLst>
              <a:ext uri="{FF2B5EF4-FFF2-40B4-BE49-F238E27FC236}">
                <a16:creationId xmlns:a16="http://schemas.microsoft.com/office/drawing/2014/main" id="{9AFDDBE6-8AE2-E9ED-0456-567E1E5E2308}"/>
              </a:ext>
            </a:extLst>
          </p:cNvPr>
          <p:cNvSpPr/>
          <p:nvPr/>
        </p:nvSpPr>
        <p:spPr>
          <a:xfrm>
            <a:off x="7271999"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object 21">
            <a:extLst>
              <a:ext uri="{FF2B5EF4-FFF2-40B4-BE49-F238E27FC236}">
                <a16:creationId xmlns:a16="http://schemas.microsoft.com/office/drawing/2014/main" id="{FB5BFC0E-EA3E-45B4-8042-DB1E8C1E06F0}"/>
              </a:ext>
            </a:extLst>
          </p:cNvPr>
          <p:cNvSpPr/>
          <p:nvPr/>
        </p:nvSpPr>
        <p:spPr>
          <a:xfrm>
            <a:off x="7271999"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34" name="object 34">
            <a:extLst>
              <a:ext uri="{FF2B5EF4-FFF2-40B4-BE49-F238E27FC236}">
                <a16:creationId xmlns:a16="http://schemas.microsoft.com/office/drawing/2014/main" id="{A1FE6AC1-0524-0E8D-B685-57EF831EF5F9}"/>
              </a:ext>
            </a:extLst>
          </p:cNvPr>
          <p:cNvSpPr txBox="1"/>
          <p:nvPr/>
        </p:nvSpPr>
        <p:spPr>
          <a:xfrm>
            <a:off x="1229307" y="1037734"/>
            <a:ext cx="2335160" cy="768672"/>
          </a:xfrm>
          <a:prstGeom prst="rect">
            <a:avLst/>
          </a:prstGeom>
        </p:spPr>
        <p:txBody>
          <a:bodyPr vert="horz" wrap="square" lIns="0" tIns="27940" rIns="0" bIns="0" rtlCol="0">
            <a:spAutoFit/>
          </a:bodyPr>
          <a:lstStyle/>
          <a:p>
            <a:pPr>
              <a:lnSpc>
                <a:spcPct val="100000"/>
              </a:lnSpc>
              <a:spcBef>
                <a:spcPts val="220"/>
              </a:spcBef>
            </a:pPr>
            <a:r>
              <a:rPr lang="ja-JP" altLang="en-US" sz="1550" b="1" spc="-100">
                <a:solidFill>
                  <a:srgbClr val="231F20"/>
                </a:solidFill>
                <a:latin typeface="Yu Gothic" panose="020B0400000000000000" pitchFamily="34" charset="-128"/>
                <a:ea typeface="Yu Gothic" panose="020B0400000000000000" pitchFamily="34" charset="-128"/>
                <a:cs typeface="Yu Gothic Pr6N B"/>
              </a:rPr>
              <a:t>ユネスコ世界無形文化遺産･能楽にふれ</a:t>
            </a:r>
            <a:r>
              <a:rPr lang="en-US" altLang="ja-JP" sz="1550" b="1" spc="-100" dirty="0">
                <a:solidFill>
                  <a:srgbClr val="231F20"/>
                </a:solidFill>
                <a:latin typeface="Yu Gothic" panose="020B0400000000000000" pitchFamily="34" charset="-128"/>
                <a:ea typeface="Yu Gothic" panose="020B0400000000000000" pitchFamily="34" charset="-128"/>
                <a:cs typeface="Yu Gothic Pr6N B"/>
              </a:rPr>
              <a:t>､</a:t>
            </a:r>
            <a:r>
              <a:rPr lang="ja-JP" altLang="en-US" sz="1550" b="1" spc="-100">
                <a:solidFill>
                  <a:srgbClr val="231F20"/>
                </a:solidFill>
                <a:latin typeface="Yu Gothic" panose="020B0400000000000000" pitchFamily="34" charset="-128"/>
                <a:ea typeface="Yu Gothic" panose="020B0400000000000000" pitchFamily="34" charset="-128"/>
                <a:cs typeface="Yu Gothic Pr6N B"/>
              </a:rPr>
              <a:t>伝統文化への</a:t>
            </a:r>
            <a:endParaRPr lang="en-US" altLang="ja-JP" sz="1550" b="1" spc="-100" dirty="0">
              <a:solidFill>
                <a:srgbClr val="231F20"/>
              </a:solidFill>
              <a:latin typeface="Yu Gothic" panose="020B0400000000000000" pitchFamily="34" charset="-128"/>
              <a:ea typeface="Yu Gothic" panose="020B0400000000000000" pitchFamily="34" charset="-128"/>
              <a:cs typeface="Yu Gothic Pr6N B"/>
            </a:endParaRPr>
          </a:p>
          <a:p>
            <a:pPr>
              <a:lnSpc>
                <a:spcPct val="100000"/>
              </a:lnSpc>
              <a:spcBef>
                <a:spcPts val="220"/>
              </a:spcBef>
            </a:pPr>
            <a:r>
              <a:rPr lang="ja-JP" altLang="en-US" sz="1550" b="1" spc="-100">
                <a:solidFill>
                  <a:srgbClr val="231F20"/>
                </a:solidFill>
                <a:latin typeface="Yu Gothic" panose="020B0400000000000000" pitchFamily="34" charset="-128"/>
                <a:ea typeface="Yu Gothic" panose="020B0400000000000000" pitchFamily="34" charset="-128"/>
                <a:cs typeface="Yu Gothic Pr6N B"/>
              </a:rPr>
              <a:t>学びを深める</a:t>
            </a:r>
          </a:p>
        </p:txBody>
      </p:sp>
      <p:sp>
        <p:nvSpPr>
          <p:cNvPr id="35" name="object 35">
            <a:extLst>
              <a:ext uri="{FF2B5EF4-FFF2-40B4-BE49-F238E27FC236}">
                <a16:creationId xmlns:a16="http://schemas.microsoft.com/office/drawing/2014/main" id="{8EB3F219-BA59-95A8-05A0-BDB275AE84C7}"/>
              </a:ext>
            </a:extLst>
          </p:cNvPr>
          <p:cNvSpPr txBox="1"/>
          <p:nvPr/>
        </p:nvSpPr>
        <p:spPr>
          <a:xfrm>
            <a:off x="8069299" y="1037734"/>
            <a:ext cx="2334272" cy="794961"/>
          </a:xfrm>
          <a:prstGeom prst="rect">
            <a:avLst/>
          </a:prstGeom>
        </p:spPr>
        <p:txBody>
          <a:bodyPr vert="horz" wrap="square" lIns="0" tIns="12065" rIns="0" bIns="0" rtlCol="0">
            <a:spAutoFit/>
          </a:bodyPr>
          <a:lstStyle/>
          <a:p>
            <a:pPr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偉人の邸宅や庭園などの歴史的建造物から</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r>
              <a:rPr lang="ja-JP" altLang="en-US" sz="1550" b="1">
                <a:solidFill>
                  <a:srgbClr val="231F20"/>
                </a:solidFill>
                <a:latin typeface="Yu Gothic" panose="020B0400000000000000" pitchFamily="34" charset="-128"/>
                <a:ea typeface="Yu Gothic" panose="020B0400000000000000" pitchFamily="34" charset="-128"/>
                <a:cs typeface="Yu Gothic Pr6N B"/>
              </a:rPr>
              <a:t>湘南の邸園文化の育みを知る</a:t>
            </a:r>
          </a:p>
        </p:txBody>
      </p:sp>
      <p:sp>
        <p:nvSpPr>
          <p:cNvPr id="36" name="object 36">
            <a:extLst>
              <a:ext uri="{FF2B5EF4-FFF2-40B4-BE49-F238E27FC236}">
                <a16:creationId xmlns:a16="http://schemas.microsoft.com/office/drawing/2014/main" id="{1C2BDD38-2D9C-6523-049D-9F13295DDD2D}"/>
              </a:ext>
            </a:extLst>
          </p:cNvPr>
          <p:cNvSpPr txBox="1"/>
          <p:nvPr/>
        </p:nvSpPr>
        <p:spPr>
          <a:xfrm>
            <a:off x="7128002"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明治記念大磯邸園</a:t>
            </a:r>
            <a:endParaRPr lang="ja-JP" altLang="en-US" sz="800" b="1">
              <a:latin typeface="Yu Gothic" panose="020B0400000000000000" pitchFamily="34" charset="-128"/>
              <a:ea typeface="Yu Gothic" panose="020B0400000000000000" pitchFamily="34" charset="-128"/>
              <a:cs typeface="Yu Gothic Pr6N B"/>
            </a:endParaRPr>
          </a:p>
        </p:txBody>
      </p:sp>
      <p:sp>
        <p:nvSpPr>
          <p:cNvPr id="37" name="object 37">
            <a:extLst>
              <a:ext uri="{FF2B5EF4-FFF2-40B4-BE49-F238E27FC236}">
                <a16:creationId xmlns:a16="http://schemas.microsoft.com/office/drawing/2014/main" id="{2285C8B2-C5A3-DD5D-EAE2-BEE3D5FE7E11}"/>
              </a:ext>
            </a:extLst>
          </p:cNvPr>
          <p:cNvSpPr txBox="1"/>
          <p:nvPr/>
        </p:nvSpPr>
        <p:spPr>
          <a:xfrm>
            <a:off x="287997"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公益財団法人鎌倉能舞台</a:t>
            </a:r>
            <a:endParaRPr lang="ja-JP" altLang="en-US" sz="800" b="1">
              <a:latin typeface="Yu Gothic" panose="020B0400000000000000" pitchFamily="34" charset="-128"/>
              <a:ea typeface="Yu Gothic" panose="020B0400000000000000" pitchFamily="34" charset="-128"/>
              <a:cs typeface="Yu Gothic Pr6N B"/>
            </a:endParaRPr>
          </a:p>
        </p:txBody>
      </p:sp>
      <p:sp>
        <p:nvSpPr>
          <p:cNvPr id="38" name="object 38">
            <a:extLst>
              <a:ext uri="{FF2B5EF4-FFF2-40B4-BE49-F238E27FC236}">
                <a16:creationId xmlns:a16="http://schemas.microsoft.com/office/drawing/2014/main" id="{4E1DF243-DBD1-9779-47C1-E01CC2CA3992}"/>
              </a:ext>
            </a:extLst>
          </p:cNvPr>
          <p:cNvSpPr txBox="1"/>
          <p:nvPr/>
        </p:nvSpPr>
        <p:spPr>
          <a:xfrm>
            <a:off x="4649303" y="1037734"/>
            <a:ext cx="2327230" cy="788293"/>
          </a:xfrm>
          <a:prstGeom prst="rect">
            <a:avLst/>
          </a:prstGeom>
        </p:spPr>
        <p:txBody>
          <a:bodyPr vert="horz" wrap="square" lIns="0" tIns="12065" rIns="0" bIns="0" rtlCol="0">
            <a:spAutoFit/>
          </a:bodyPr>
          <a:lstStyle/>
          <a:p>
            <a:pPr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鎌倉独特の谷戸地形を</a:t>
            </a:r>
            <a:endParaRPr lang="en-US" altLang="ja-JP" sz="1550" b="1" dirty="0">
              <a:solidFill>
                <a:srgbClr val="231F20"/>
              </a:solidFill>
              <a:latin typeface="Yu Gothic" panose="020B0400000000000000" pitchFamily="34" charset="-128"/>
              <a:ea typeface="Yu Gothic" panose="020B0400000000000000" pitchFamily="34" charset="-128"/>
              <a:cs typeface="Yu Gothic Pr6N B"/>
            </a:endParaRPr>
          </a:p>
          <a:p>
            <a:pPr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体感し</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r>
              <a:rPr lang="ja-JP" altLang="en-US" sz="1550" b="1">
                <a:solidFill>
                  <a:srgbClr val="231F20"/>
                </a:solidFill>
                <a:latin typeface="Yu Gothic" panose="020B0400000000000000" pitchFamily="34" charset="-128"/>
                <a:ea typeface="Yu Gothic" panose="020B0400000000000000" pitchFamily="34" charset="-128"/>
                <a:cs typeface="Yu Gothic Pr6N B"/>
              </a:rPr>
              <a:t>寺院建築と</a:t>
            </a:r>
          </a:p>
          <a:p>
            <a:pPr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自然環境の関係を考える</a:t>
            </a:r>
          </a:p>
        </p:txBody>
      </p:sp>
      <p:sp>
        <p:nvSpPr>
          <p:cNvPr id="39" name="object 39">
            <a:extLst>
              <a:ext uri="{FF2B5EF4-FFF2-40B4-BE49-F238E27FC236}">
                <a16:creationId xmlns:a16="http://schemas.microsoft.com/office/drawing/2014/main" id="{80F9E65C-3C75-012B-5A98-636E4119292E}"/>
              </a:ext>
            </a:extLst>
          </p:cNvPr>
          <p:cNvSpPr txBox="1"/>
          <p:nvPr/>
        </p:nvSpPr>
        <p:spPr>
          <a:xfrm>
            <a:off x="3707993"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円覚寺</a:t>
            </a:r>
            <a:endParaRPr lang="ja-JP" altLang="en-US" sz="800" b="1">
              <a:latin typeface="Yu Gothic" panose="020B0400000000000000" pitchFamily="34" charset="-128"/>
              <a:ea typeface="Yu Gothic" panose="020B0400000000000000" pitchFamily="34" charset="-128"/>
              <a:cs typeface="Yu Gothic Pr6N B"/>
            </a:endParaRPr>
          </a:p>
        </p:txBody>
      </p:sp>
      <p:sp>
        <p:nvSpPr>
          <p:cNvPr id="40" name="object 40">
            <a:extLst>
              <a:ext uri="{FF2B5EF4-FFF2-40B4-BE49-F238E27FC236}">
                <a16:creationId xmlns:a16="http://schemas.microsoft.com/office/drawing/2014/main" id="{B714CAC9-6116-8A6C-D7BC-0CECF52D5D77}"/>
              </a:ext>
            </a:extLst>
          </p:cNvPr>
          <p:cNvSpPr/>
          <p:nvPr/>
        </p:nvSpPr>
        <p:spPr>
          <a:xfrm>
            <a:off x="287997" y="6048019"/>
            <a:ext cx="720090" cy="657225"/>
          </a:xfrm>
          <a:custGeom>
            <a:avLst/>
            <a:gdLst/>
            <a:ahLst/>
            <a:cxnLst/>
            <a:rect l="l" t="t" r="r" b="b"/>
            <a:pathLst>
              <a:path w="720090" h="657225">
                <a:moveTo>
                  <a:pt x="720001" y="584987"/>
                </a:moveTo>
                <a:lnTo>
                  <a:pt x="714311" y="557034"/>
                </a:lnTo>
                <a:lnTo>
                  <a:pt x="698842" y="534149"/>
                </a:lnTo>
                <a:lnTo>
                  <a:pt x="675957" y="518680"/>
                </a:lnTo>
                <a:lnTo>
                  <a:pt x="648004" y="512991"/>
                </a:lnTo>
                <a:lnTo>
                  <a:pt x="71996" y="512991"/>
                </a:lnTo>
                <a:lnTo>
                  <a:pt x="44030" y="518680"/>
                </a:lnTo>
                <a:lnTo>
                  <a:pt x="21145" y="534149"/>
                </a:lnTo>
                <a:lnTo>
                  <a:pt x="5676" y="557034"/>
                </a:lnTo>
                <a:lnTo>
                  <a:pt x="0" y="584987"/>
                </a:lnTo>
                <a:lnTo>
                  <a:pt x="5676" y="612952"/>
                </a:lnTo>
                <a:lnTo>
                  <a:pt x="21145" y="635838"/>
                </a:lnTo>
                <a:lnTo>
                  <a:pt x="44030" y="651306"/>
                </a:lnTo>
                <a:lnTo>
                  <a:pt x="71996" y="656983"/>
                </a:lnTo>
                <a:lnTo>
                  <a:pt x="648004" y="656983"/>
                </a:lnTo>
                <a:lnTo>
                  <a:pt x="675957" y="651306"/>
                </a:lnTo>
                <a:lnTo>
                  <a:pt x="698842" y="635838"/>
                </a:lnTo>
                <a:lnTo>
                  <a:pt x="714311" y="612952"/>
                </a:lnTo>
                <a:lnTo>
                  <a:pt x="720001" y="584987"/>
                </a:lnTo>
                <a:close/>
              </a:path>
              <a:path w="720090" h="657225">
                <a:moveTo>
                  <a:pt x="720001" y="413994"/>
                </a:moveTo>
                <a:lnTo>
                  <a:pt x="714311" y="386041"/>
                </a:lnTo>
                <a:lnTo>
                  <a:pt x="698842" y="363143"/>
                </a:lnTo>
                <a:lnTo>
                  <a:pt x="675957" y="347675"/>
                </a:lnTo>
                <a:lnTo>
                  <a:pt x="648004" y="341998"/>
                </a:lnTo>
                <a:lnTo>
                  <a:pt x="71996" y="341998"/>
                </a:lnTo>
                <a:lnTo>
                  <a:pt x="44030" y="347675"/>
                </a:lnTo>
                <a:lnTo>
                  <a:pt x="21145" y="363143"/>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90" h="657225">
                <a:moveTo>
                  <a:pt x="720001" y="242989"/>
                </a:moveTo>
                <a:lnTo>
                  <a:pt x="714311" y="215036"/>
                </a:lnTo>
                <a:lnTo>
                  <a:pt x="698842" y="192151"/>
                </a:lnTo>
                <a:lnTo>
                  <a:pt x="675957" y="176682"/>
                </a:lnTo>
                <a:lnTo>
                  <a:pt x="648004" y="170992"/>
                </a:lnTo>
                <a:lnTo>
                  <a:pt x="71996" y="170992"/>
                </a:lnTo>
                <a:lnTo>
                  <a:pt x="44030" y="176682"/>
                </a:lnTo>
                <a:lnTo>
                  <a:pt x="21145" y="192151"/>
                </a:lnTo>
                <a:lnTo>
                  <a:pt x="5676" y="215036"/>
                </a:lnTo>
                <a:lnTo>
                  <a:pt x="0" y="242989"/>
                </a:lnTo>
                <a:lnTo>
                  <a:pt x="5676" y="270941"/>
                </a:lnTo>
                <a:lnTo>
                  <a:pt x="21145" y="293839"/>
                </a:lnTo>
                <a:lnTo>
                  <a:pt x="44030" y="309308"/>
                </a:lnTo>
                <a:lnTo>
                  <a:pt x="71996" y="314985"/>
                </a:lnTo>
                <a:lnTo>
                  <a:pt x="648004" y="314985"/>
                </a:lnTo>
                <a:lnTo>
                  <a:pt x="675957" y="309308"/>
                </a:lnTo>
                <a:lnTo>
                  <a:pt x="698842" y="293839"/>
                </a:lnTo>
                <a:lnTo>
                  <a:pt x="714311" y="270941"/>
                </a:lnTo>
                <a:lnTo>
                  <a:pt x="720001" y="242989"/>
                </a:lnTo>
                <a:close/>
              </a:path>
              <a:path w="720090" h="657225">
                <a:moveTo>
                  <a:pt x="720001" y="71996"/>
                </a:moveTo>
                <a:lnTo>
                  <a:pt x="714311" y="44043"/>
                </a:lnTo>
                <a:lnTo>
                  <a:pt x="698842" y="21145"/>
                </a:lnTo>
                <a:lnTo>
                  <a:pt x="675957" y="5676"/>
                </a:lnTo>
                <a:lnTo>
                  <a:pt x="648004" y="0"/>
                </a:lnTo>
                <a:lnTo>
                  <a:pt x="71996" y="0"/>
                </a:lnTo>
                <a:lnTo>
                  <a:pt x="44030" y="5676"/>
                </a:lnTo>
                <a:lnTo>
                  <a:pt x="21145" y="21145"/>
                </a:lnTo>
                <a:lnTo>
                  <a:pt x="5676" y="44043"/>
                </a:lnTo>
                <a:lnTo>
                  <a:pt x="0" y="71996"/>
                </a:lnTo>
                <a:lnTo>
                  <a:pt x="5676" y="99949"/>
                </a:lnTo>
                <a:lnTo>
                  <a:pt x="21145" y="122834"/>
                </a:lnTo>
                <a:lnTo>
                  <a:pt x="44030" y="138303"/>
                </a:lnTo>
                <a:lnTo>
                  <a:pt x="71996" y="143992"/>
                </a:lnTo>
                <a:lnTo>
                  <a:pt x="648004" y="143992"/>
                </a:lnTo>
                <a:lnTo>
                  <a:pt x="675957" y="138303"/>
                </a:lnTo>
                <a:lnTo>
                  <a:pt x="698842" y="122834"/>
                </a:lnTo>
                <a:lnTo>
                  <a:pt x="714311" y="99949"/>
                </a:lnTo>
                <a:lnTo>
                  <a:pt x="720001" y="71996"/>
                </a:lnTo>
                <a:close/>
              </a:path>
            </a:pathLst>
          </a:custGeom>
          <a:solidFill>
            <a:srgbClr val="808285"/>
          </a:solidFill>
        </p:spPr>
        <p:txBody>
          <a:bodyPr wrap="square" lIns="0" tIns="0" rIns="0" bIns="0" rtlCol="0"/>
          <a:lstStyle/>
          <a:p>
            <a:endParaRPr/>
          </a:p>
        </p:txBody>
      </p:sp>
      <p:sp>
        <p:nvSpPr>
          <p:cNvPr id="42" name="object 42">
            <a:extLst>
              <a:ext uri="{FF2B5EF4-FFF2-40B4-BE49-F238E27FC236}">
                <a16:creationId xmlns:a16="http://schemas.microsoft.com/office/drawing/2014/main" id="{7C6AE540-87A7-E44F-4DAA-D98C0EB3F648}"/>
              </a:ext>
            </a:extLst>
          </p:cNvPr>
          <p:cNvSpPr txBox="1"/>
          <p:nvPr/>
        </p:nvSpPr>
        <p:spPr>
          <a:xfrm>
            <a:off x="287985" y="6731562"/>
            <a:ext cx="2691763" cy="121187"/>
          </a:xfrm>
          <a:prstGeom prst="rect">
            <a:avLst/>
          </a:prstGeom>
        </p:spPr>
        <p:txBody>
          <a:bodyPr vert="horz" wrap="square" lIns="0" tIns="13335" rIns="0" bIns="0" rtlCol="0">
            <a:spAutoFit/>
          </a:bodyPr>
          <a:lstStyle/>
          <a:p>
            <a:pPr algn="l">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0467-22-5557</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鎌倉市長谷</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3-5-13</a:t>
            </a:r>
            <a:endParaRPr lang="ja-JP" altLang="en-US" sz="700" spc="30">
              <a:latin typeface="Yu Gothic Medium" panose="020B0400000000000000" pitchFamily="34" charset="-128"/>
              <a:ea typeface="Yu Gothic Medium" panose="020B0400000000000000" pitchFamily="34" charset="-128"/>
              <a:cs typeface="Yu Gothic Pr6N M"/>
            </a:endParaRPr>
          </a:p>
        </p:txBody>
      </p:sp>
      <p:sp>
        <p:nvSpPr>
          <p:cNvPr id="45" name="object 45">
            <a:extLst>
              <a:ext uri="{FF2B5EF4-FFF2-40B4-BE49-F238E27FC236}">
                <a16:creationId xmlns:a16="http://schemas.microsoft.com/office/drawing/2014/main" id="{B40E9A16-F004-5A4E-00EF-5C0DA00AF9A5}"/>
              </a:ext>
            </a:extLst>
          </p:cNvPr>
          <p:cNvSpPr txBox="1"/>
          <p:nvPr/>
        </p:nvSpPr>
        <p:spPr>
          <a:xfrm>
            <a:off x="3007066"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48" name="object 48">
            <a:extLst>
              <a:ext uri="{FF2B5EF4-FFF2-40B4-BE49-F238E27FC236}">
                <a16:creationId xmlns:a16="http://schemas.microsoft.com/office/drawing/2014/main" id="{47A58DD7-7254-6F6E-0F21-BE0D96151FD2}"/>
              </a:ext>
            </a:extLst>
          </p:cNvPr>
          <p:cNvSpPr txBox="1"/>
          <p:nvPr/>
        </p:nvSpPr>
        <p:spPr>
          <a:xfrm>
            <a:off x="6427080"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51" name="object 51">
            <a:extLst>
              <a:ext uri="{FF2B5EF4-FFF2-40B4-BE49-F238E27FC236}">
                <a16:creationId xmlns:a16="http://schemas.microsoft.com/office/drawing/2014/main" id="{F29B5028-1C6A-864B-DFDF-5BE94190F80F}"/>
              </a:ext>
            </a:extLst>
          </p:cNvPr>
          <p:cNvSpPr txBox="1"/>
          <p:nvPr/>
        </p:nvSpPr>
        <p:spPr>
          <a:xfrm>
            <a:off x="9847081"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52" name="object 52">
            <a:extLst>
              <a:ext uri="{FF2B5EF4-FFF2-40B4-BE49-F238E27FC236}">
                <a16:creationId xmlns:a16="http://schemas.microsoft.com/office/drawing/2014/main" id="{6D0E177C-E7E0-5F6A-4C8D-043FB1C6BFC8}"/>
              </a:ext>
            </a:extLst>
          </p:cNvPr>
          <p:cNvSpPr/>
          <p:nvPr/>
        </p:nvSpPr>
        <p:spPr>
          <a:xfrm>
            <a:off x="3707993" y="6048019"/>
            <a:ext cx="720090" cy="657225"/>
          </a:xfrm>
          <a:custGeom>
            <a:avLst/>
            <a:gdLst/>
            <a:ahLst/>
            <a:cxnLst/>
            <a:rect l="l" t="t" r="r" b="b"/>
            <a:pathLst>
              <a:path w="720089" h="657225">
                <a:moveTo>
                  <a:pt x="720001" y="585000"/>
                </a:moveTo>
                <a:lnTo>
                  <a:pt x="714324"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24" y="612952"/>
                </a:lnTo>
                <a:lnTo>
                  <a:pt x="720001" y="585000"/>
                </a:lnTo>
                <a:close/>
              </a:path>
              <a:path w="720089" h="657225">
                <a:moveTo>
                  <a:pt x="720001" y="414007"/>
                </a:moveTo>
                <a:lnTo>
                  <a:pt x="714324" y="386041"/>
                </a:lnTo>
                <a:lnTo>
                  <a:pt x="698855"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55" y="464845"/>
                </a:lnTo>
                <a:lnTo>
                  <a:pt x="714324" y="441960"/>
                </a:lnTo>
                <a:lnTo>
                  <a:pt x="720001" y="414007"/>
                </a:lnTo>
                <a:close/>
              </a:path>
              <a:path w="720089" h="657225">
                <a:moveTo>
                  <a:pt x="720001" y="243001"/>
                </a:moveTo>
                <a:lnTo>
                  <a:pt x="714324"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55" y="293852"/>
                </a:lnTo>
                <a:lnTo>
                  <a:pt x="714324" y="270954"/>
                </a:lnTo>
                <a:lnTo>
                  <a:pt x="720001" y="243001"/>
                </a:lnTo>
                <a:close/>
              </a:path>
              <a:path w="720089" h="657225">
                <a:moveTo>
                  <a:pt x="720001" y="71996"/>
                </a:moveTo>
                <a:lnTo>
                  <a:pt x="714324" y="44043"/>
                </a:lnTo>
                <a:lnTo>
                  <a:pt x="698855"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55" y="122847"/>
                </a:lnTo>
                <a:lnTo>
                  <a:pt x="714324" y="99961"/>
                </a:lnTo>
                <a:lnTo>
                  <a:pt x="720001" y="71996"/>
                </a:lnTo>
                <a:close/>
              </a:path>
            </a:pathLst>
          </a:custGeom>
          <a:solidFill>
            <a:srgbClr val="808285"/>
          </a:solidFill>
        </p:spPr>
        <p:txBody>
          <a:bodyPr wrap="square" lIns="0" tIns="0" rIns="0" bIns="0" rtlCol="0"/>
          <a:lstStyle/>
          <a:p>
            <a:endParaRPr/>
          </a:p>
        </p:txBody>
      </p:sp>
      <p:sp>
        <p:nvSpPr>
          <p:cNvPr id="53" name="object 53">
            <a:extLst>
              <a:ext uri="{FF2B5EF4-FFF2-40B4-BE49-F238E27FC236}">
                <a16:creationId xmlns:a16="http://schemas.microsoft.com/office/drawing/2014/main" id="{F0590C13-0E04-279F-76D3-B1259F51D96D}"/>
              </a:ext>
            </a:extLst>
          </p:cNvPr>
          <p:cNvSpPr/>
          <p:nvPr/>
        </p:nvSpPr>
        <p:spPr>
          <a:xfrm>
            <a:off x="7127989" y="6048019"/>
            <a:ext cx="720090" cy="657225"/>
          </a:xfrm>
          <a:custGeom>
            <a:avLst/>
            <a:gdLst/>
            <a:ahLst/>
            <a:cxnLst/>
            <a:rect l="l" t="t" r="r" b="b"/>
            <a:pathLst>
              <a:path w="720090" h="657225">
                <a:moveTo>
                  <a:pt x="720001" y="584987"/>
                </a:moveTo>
                <a:lnTo>
                  <a:pt x="714324" y="557034"/>
                </a:lnTo>
                <a:lnTo>
                  <a:pt x="698855" y="534149"/>
                </a:lnTo>
                <a:lnTo>
                  <a:pt x="675957" y="518680"/>
                </a:lnTo>
                <a:lnTo>
                  <a:pt x="648004" y="512991"/>
                </a:lnTo>
                <a:lnTo>
                  <a:pt x="71996" y="512991"/>
                </a:lnTo>
                <a:lnTo>
                  <a:pt x="44043" y="518680"/>
                </a:lnTo>
                <a:lnTo>
                  <a:pt x="21158" y="534149"/>
                </a:lnTo>
                <a:lnTo>
                  <a:pt x="5689" y="557034"/>
                </a:lnTo>
                <a:lnTo>
                  <a:pt x="0" y="584987"/>
                </a:lnTo>
                <a:lnTo>
                  <a:pt x="5689" y="612952"/>
                </a:lnTo>
                <a:lnTo>
                  <a:pt x="21158" y="635838"/>
                </a:lnTo>
                <a:lnTo>
                  <a:pt x="44043" y="651306"/>
                </a:lnTo>
                <a:lnTo>
                  <a:pt x="71996" y="656983"/>
                </a:lnTo>
                <a:lnTo>
                  <a:pt x="648004" y="656983"/>
                </a:lnTo>
                <a:lnTo>
                  <a:pt x="675957" y="651306"/>
                </a:lnTo>
                <a:lnTo>
                  <a:pt x="698855" y="635838"/>
                </a:lnTo>
                <a:lnTo>
                  <a:pt x="714324" y="612952"/>
                </a:lnTo>
                <a:lnTo>
                  <a:pt x="720001" y="584987"/>
                </a:lnTo>
                <a:close/>
              </a:path>
              <a:path w="720090" h="657225">
                <a:moveTo>
                  <a:pt x="720001" y="413994"/>
                </a:moveTo>
                <a:lnTo>
                  <a:pt x="714324" y="386041"/>
                </a:lnTo>
                <a:lnTo>
                  <a:pt x="698855" y="363143"/>
                </a:lnTo>
                <a:lnTo>
                  <a:pt x="675957" y="347675"/>
                </a:lnTo>
                <a:lnTo>
                  <a:pt x="648004" y="341998"/>
                </a:lnTo>
                <a:lnTo>
                  <a:pt x="71996" y="341998"/>
                </a:lnTo>
                <a:lnTo>
                  <a:pt x="44043" y="347675"/>
                </a:lnTo>
                <a:lnTo>
                  <a:pt x="21158" y="363143"/>
                </a:lnTo>
                <a:lnTo>
                  <a:pt x="5689" y="386041"/>
                </a:lnTo>
                <a:lnTo>
                  <a:pt x="0" y="413994"/>
                </a:lnTo>
                <a:lnTo>
                  <a:pt x="5689" y="441947"/>
                </a:lnTo>
                <a:lnTo>
                  <a:pt x="21158" y="464845"/>
                </a:lnTo>
                <a:lnTo>
                  <a:pt x="44043" y="480314"/>
                </a:lnTo>
                <a:lnTo>
                  <a:pt x="71996" y="485990"/>
                </a:lnTo>
                <a:lnTo>
                  <a:pt x="648004" y="485990"/>
                </a:lnTo>
                <a:lnTo>
                  <a:pt x="675957" y="480314"/>
                </a:lnTo>
                <a:lnTo>
                  <a:pt x="698855" y="464845"/>
                </a:lnTo>
                <a:lnTo>
                  <a:pt x="714324" y="441947"/>
                </a:lnTo>
                <a:lnTo>
                  <a:pt x="720001" y="413994"/>
                </a:lnTo>
                <a:close/>
              </a:path>
              <a:path w="720090" h="657225">
                <a:moveTo>
                  <a:pt x="720001" y="242989"/>
                </a:moveTo>
                <a:lnTo>
                  <a:pt x="714324" y="215036"/>
                </a:lnTo>
                <a:lnTo>
                  <a:pt x="698855" y="192151"/>
                </a:lnTo>
                <a:lnTo>
                  <a:pt x="675957" y="176682"/>
                </a:lnTo>
                <a:lnTo>
                  <a:pt x="648004" y="170992"/>
                </a:lnTo>
                <a:lnTo>
                  <a:pt x="71996" y="170992"/>
                </a:lnTo>
                <a:lnTo>
                  <a:pt x="44043" y="176682"/>
                </a:lnTo>
                <a:lnTo>
                  <a:pt x="21158" y="192151"/>
                </a:lnTo>
                <a:lnTo>
                  <a:pt x="5689" y="215036"/>
                </a:lnTo>
                <a:lnTo>
                  <a:pt x="0" y="242989"/>
                </a:lnTo>
                <a:lnTo>
                  <a:pt x="5689" y="270941"/>
                </a:lnTo>
                <a:lnTo>
                  <a:pt x="21158" y="293839"/>
                </a:lnTo>
                <a:lnTo>
                  <a:pt x="44043" y="309308"/>
                </a:lnTo>
                <a:lnTo>
                  <a:pt x="71996" y="314985"/>
                </a:lnTo>
                <a:lnTo>
                  <a:pt x="648004" y="314985"/>
                </a:lnTo>
                <a:lnTo>
                  <a:pt x="675957" y="309308"/>
                </a:lnTo>
                <a:lnTo>
                  <a:pt x="698855" y="293839"/>
                </a:lnTo>
                <a:lnTo>
                  <a:pt x="714324" y="270941"/>
                </a:lnTo>
                <a:lnTo>
                  <a:pt x="720001" y="242989"/>
                </a:lnTo>
                <a:close/>
              </a:path>
              <a:path w="720090" h="657225">
                <a:moveTo>
                  <a:pt x="720001" y="71996"/>
                </a:moveTo>
                <a:lnTo>
                  <a:pt x="714324" y="44043"/>
                </a:lnTo>
                <a:lnTo>
                  <a:pt x="698855" y="21145"/>
                </a:lnTo>
                <a:lnTo>
                  <a:pt x="675957" y="5676"/>
                </a:lnTo>
                <a:lnTo>
                  <a:pt x="648004" y="0"/>
                </a:lnTo>
                <a:lnTo>
                  <a:pt x="71996" y="0"/>
                </a:lnTo>
                <a:lnTo>
                  <a:pt x="44043" y="5676"/>
                </a:lnTo>
                <a:lnTo>
                  <a:pt x="21158" y="21145"/>
                </a:lnTo>
                <a:lnTo>
                  <a:pt x="5689" y="44043"/>
                </a:lnTo>
                <a:lnTo>
                  <a:pt x="0" y="71996"/>
                </a:lnTo>
                <a:lnTo>
                  <a:pt x="5689" y="99949"/>
                </a:lnTo>
                <a:lnTo>
                  <a:pt x="21158" y="122834"/>
                </a:lnTo>
                <a:lnTo>
                  <a:pt x="44043" y="138303"/>
                </a:lnTo>
                <a:lnTo>
                  <a:pt x="71996" y="143992"/>
                </a:lnTo>
                <a:lnTo>
                  <a:pt x="648004" y="143992"/>
                </a:lnTo>
                <a:lnTo>
                  <a:pt x="675957" y="138303"/>
                </a:lnTo>
                <a:lnTo>
                  <a:pt x="698855" y="122834"/>
                </a:lnTo>
                <a:lnTo>
                  <a:pt x="714324" y="99949"/>
                </a:lnTo>
                <a:lnTo>
                  <a:pt x="720001" y="71996"/>
                </a:lnTo>
                <a:close/>
              </a:path>
            </a:pathLst>
          </a:custGeom>
          <a:solidFill>
            <a:srgbClr val="808285"/>
          </a:solidFill>
        </p:spPr>
        <p:txBody>
          <a:bodyPr wrap="square" lIns="0" tIns="0" rIns="0" bIns="0" rtlCol="0"/>
          <a:lstStyle/>
          <a:p>
            <a:endParaRPr/>
          </a:p>
        </p:txBody>
      </p:sp>
      <p:sp>
        <p:nvSpPr>
          <p:cNvPr id="54" name="object 54">
            <a:extLst>
              <a:ext uri="{FF2B5EF4-FFF2-40B4-BE49-F238E27FC236}">
                <a16:creationId xmlns:a16="http://schemas.microsoft.com/office/drawing/2014/main" id="{5D89BACC-0DC4-4529-A8C5-F7B0FC1F03FD}"/>
              </a:ext>
            </a:extLst>
          </p:cNvPr>
          <p:cNvSpPr txBox="1"/>
          <p:nvPr/>
        </p:nvSpPr>
        <p:spPr>
          <a:xfrm>
            <a:off x="3707993" y="6731562"/>
            <a:ext cx="2697355" cy="121187"/>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0467-22-0478</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鎌倉市山ノ内</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409</a:t>
            </a:r>
            <a:endParaRPr sz="700" spc="30" dirty="0">
              <a:latin typeface="Yu Gothic Medium" panose="020B0400000000000000" pitchFamily="34" charset="-128"/>
              <a:ea typeface="Yu Gothic Medium" panose="020B0400000000000000" pitchFamily="34" charset="-128"/>
              <a:cs typeface="Yu Gothic Pr6N M"/>
            </a:endParaRPr>
          </a:p>
        </p:txBody>
      </p:sp>
      <p:sp>
        <p:nvSpPr>
          <p:cNvPr id="55" name="object 55">
            <a:extLst>
              <a:ext uri="{FF2B5EF4-FFF2-40B4-BE49-F238E27FC236}">
                <a16:creationId xmlns:a16="http://schemas.microsoft.com/office/drawing/2014/main" id="{B2E2BE18-E183-8872-3547-DEFD19D20044}"/>
              </a:ext>
            </a:extLst>
          </p:cNvPr>
          <p:cNvSpPr txBox="1"/>
          <p:nvPr/>
        </p:nvSpPr>
        <p:spPr>
          <a:xfrm>
            <a:off x="7127988" y="6731562"/>
            <a:ext cx="2696400" cy="121187"/>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0463-61-0101</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大磯町東小磯</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295</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ほか</a:t>
            </a:r>
            <a:endParaRPr sz="700" spc="30" dirty="0">
              <a:latin typeface="Yu Gothic Medium" panose="020B0400000000000000" pitchFamily="34" charset="-128"/>
              <a:ea typeface="Yu Gothic Medium" panose="020B0400000000000000" pitchFamily="34" charset="-128"/>
              <a:cs typeface="Yu Gothic Pr6N M"/>
            </a:endParaRPr>
          </a:p>
        </p:txBody>
      </p:sp>
      <p:sp>
        <p:nvSpPr>
          <p:cNvPr id="93" name="object 93">
            <a:extLst>
              <a:ext uri="{FF2B5EF4-FFF2-40B4-BE49-F238E27FC236}">
                <a16:creationId xmlns:a16="http://schemas.microsoft.com/office/drawing/2014/main" id="{26284F4F-09A0-C857-947E-2ABD00FD8BEB}"/>
              </a:ext>
            </a:extLst>
          </p:cNvPr>
          <p:cNvSpPr/>
          <p:nvPr/>
        </p:nvSpPr>
        <p:spPr>
          <a:xfrm>
            <a:off x="432000"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5" name="object 95">
            <a:extLst>
              <a:ext uri="{FF2B5EF4-FFF2-40B4-BE49-F238E27FC236}">
                <a16:creationId xmlns:a16="http://schemas.microsoft.com/office/drawing/2014/main" id="{72E20394-BB26-D56C-CE04-19864BF38C51}"/>
              </a:ext>
            </a:extLst>
          </p:cNvPr>
          <p:cNvSpPr txBox="1"/>
          <p:nvPr/>
        </p:nvSpPr>
        <p:spPr>
          <a:xfrm>
            <a:off x="1012013" y="4860000"/>
            <a:ext cx="2394000" cy="265201"/>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能楽のはじまりや歴史</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様々な伝統芸能とその特徴を調べ</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当時の人々と能楽との関わりを考える</a:t>
            </a:r>
            <a:endParaRPr sz="800" dirty="0">
              <a:latin typeface="Yu Gothic Medium" panose="020B0400000000000000" pitchFamily="34" charset="-128"/>
              <a:ea typeface="Yu Gothic Medium" panose="020B0400000000000000" pitchFamily="34" charset="-128"/>
              <a:cs typeface="Yu Gothic Pr6N M"/>
            </a:endParaRPr>
          </a:p>
        </p:txBody>
      </p:sp>
      <p:sp>
        <p:nvSpPr>
          <p:cNvPr id="96" name="object 96">
            <a:extLst>
              <a:ext uri="{FF2B5EF4-FFF2-40B4-BE49-F238E27FC236}">
                <a16:creationId xmlns:a16="http://schemas.microsoft.com/office/drawing/2014/main" id="{066CE719-0BB0-EEAA-D335-F1E9CD0AFF09}"/>
              </a:ext>
            </a:extLst>
          </p:cNvPr>
          <p:cNvSpPr/>
          <p:nvPr/>
        </p:nvSpPr>
        <p:spPr>
          <a:xfrm>
            <a:off x="432000"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9" name="object 99">
            <a:extLst>
              <a:ext uri="{FF2B5EF4-FFF2-40B4-BE49-F238E27FC236}">
                <a16:creationId xmlns:a16="http://schemas.microsoft.com/office/drawing/2014/main" id="{6B31CB27-E9FA-9001-6B89-7B0A63EA325C}"/>
              </a:ext>
            </a:extLst>
          </p:cNvPr>
          <p:cNvSpPr/>
          <p:nvPr/>
        </p:nvSpPr>
        <p:spPr>
          <a:xfrm>
            <a:off x="432000"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02" name="object 102">
            <a:extLst>
              <a:ext uri="{FF2B5EF4-FFF2-40B4-BE49-F238E27FC236}">
                <a16:creationId xmlns:a16="http://schemas.microsoft.com/office/drawing/2014/main" id="{839C0DFD-972D-4421-90EA-00A7F113A1E9}"/>
              </a:ext>
            </a:extLst>
          </p:cNvPr>
          <p:cNvGrpSpPr/>
          <p:nvPr/>
        </p:nvGrpSpPr>
        <p:grpSpPr>
          <a:xfrm>
            <a:off x="1314001" y="4571998"/>
            <a:ext cx="1235075" cy="227329"/>
            <a:chOff x="1314001" y="4571998"/>
            <a:chExt cx="1235075" cy="227329"/>
          </a:xfrm>
        </p:grpSpPr>
        <p:sp>
          <p:nvSpPr>
            <p:cNvPr id="103" name="object 103">
              <a:extLst>
                <a:ext uri="{FF2B5EF4-FFF2-40B4-BE49-F238E27FC236}">
                  <a16:creationId xmlns:a16="http://schemas.microsoft.com/office/drawing/2014/main" id="{751A6ACE-A810-3190-D37C-4AA96B558B13}"/>
                </a:ext>
              </a:extLst>
            </p:cNvPr>
            <p:cNvSpPr/>
            <p:nvPr/>
          </p:nvSpPr>
          <p:spPr>
            <a:xfrm>
              <a:off x="1342804"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4" name="object 104">
              <a:extLst>
                <a:ext uri="{FF2B5EF4-FFF2-40B4-BE49-F238E27FC236}">
                  <a16:creationId xmlns:a16="http://schemas.microsoft.com/office/drawing/2014/main" id="{049BD388-4FA3-FD59-0C90-B5FE98081900}"/>
                </a:ext>
              </a:extLst>
            </p:cNvPr>
            <p:cNvSpPr/>
            <p:nvPr/>
          </p:nvSpPr>
          <p:spPr>
            <a:xfrm>
              <a:off x="133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5" name="object 105">
              <a:extLst>
                <a:ext uri="{FF2B5EF4-FFF2-40B4-BE49-F238E27FC236}">
                  <a16:creationId xmlns:a16="http://schemas.microsoft.com/office/drawing/2014/main" id="{AC30AC39-965F-715C-D7C3-91B723C38667}"/>
                </a:ext>
              </a:extLst>
            </p:cNvPr>
            <p:cNvSpPr/>
            <p:nvPr/>
          </p:nvSpPr>
          <p:spPr>
            <a:xfrm>
              <a:off x="133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07" name="object 107">
            <a:extLst>
              <a:ext uri="{FF2B5EF4-FFF2-40B4-BE49-F238E27FC236}">
                <a16:creationId xmlns:a16="http://schemas.microsoft.com/office/drawing/2014/main" id="{1436E5E1-ACE1-13FF-4E55-EC70BBC2813C}"/>
              </a:ext>
            </a:extLst>
          </p:cNvPr>
          <p:cNvSpPr/>
          <p:nvPr/>
        </p:nvSpPr>
        <p:spPr>
          <a:xfrm>
            <a:off x="3852000" y="4860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0" name="object 110">
            <a:extLst>
              <a:ext uri="{FF2B5EF4-FFF2-40B4-BE49-F238E27FC236}">
                <a16:creationId xmlns:a16="http://schemas.microsoft.com/office/drawing/2014/main" id="{EF6DE730-EF16-6504-61F2-B1AF29A47504}"/>
              </a:ext>
            </a:extLst>
          </p:cNvPr>
          <p:cNvSpPr/>
          <p:nvPr/>
        </p:nvSpPr>
        <p:spPr>
          <a:xfrm>
            <a:off x="3852000" y="5651999"/>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3" name="object 113">
            <a:extLst>
              <a:ext uri="{FF2B5EF4-FFF2-40B4-BE49-F238E27FC236}">
                <a16:creationId xmlns:a16="http://schemas.microsoft.com/office/drawing/2014/main" id="{4BEFFA78-39E6-F788-E346-4C16EC255A66}"/>
              </a:ext>
            </a:extLst>
          </p:cNvPr>
          <p:cNvSpPr/>
          <p:nvPr/>
        </p:nvSpPr>
        <p:spPr>
          <a:xfrm>
            <a:off x="3852000" y="5256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16" name="object 116">
            <a:extLst>
              <a:ext uri="{FF2B5EF4-FFF2-40B4-BE49-F238E27FC236}">
                <a16:creationId xmlns:a16="http://schemas.microsoft.com/office/drawing/2014/main" id="{BFEBA4A3-E6D4-F98F-0396-7A1C42D77C5A}"/>
              </a:ext>
            </a:extLst>
          </p:cNvPr>
          <p:cNvGrpSpPr/>
          <p:nvPr/>
        </p:nvGrpSpPr>
        <p:grpSpPr>
          <a:xfrm>
            <a:off x="4734001" y="4571998"/>
            <a:ext cx="1235075" cy="227329"/>
            <a:chOff x="4734001" y="4571998"/>
            <a:chExt cx="1235075" cy="227329"/>
          </a:xfrm>
        </p:grpSpPr>
        <p:sp>
          <p:nvSpPr>
            <p:cNvPr id="117" name="object 117">
              <a:extLst>
                <a:ext uri="{FF2B5EF4-FFF2-40B4-BE49-F238E27FC236}">
                  <a16:creationId xmlns:a16="http://schemas.microsoft.com/office/drawing/2014/main" id="{EE253007-4AA4-2B60-0F7D-FCC4C2D7175A}"/>
                </a:ext>
              </a:extLst>
            </p:cNvPr>
            <p:cNvSpPr/>
            <p:nvPr/>
          </p:nvSpPr>
          <p:spPr>
            <a:xfrm>
              <a:off x="4762803"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18" name="object 118">
              <a:extLst>
                <a:ext uri="{FF2B5EF4-FFF2-40B4-BE49-F238E27FC236}">
                  <a16:creationId xmlns:a16="http://schemas.microsoft.com/office/drawing/2014/main" id="{62097019-6791-881C-9050-D53E9FABC6E2}"/>
                </a:ext>
              </a:extLst>
            </p:cNvPr>
            <p:cNvSpPr/>
            <p:nvPr/>
          </p:nvSpPr>
          <p:spPr>
            <a:xfrm>
              <a:off x="475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19" name="object 119">
              <a:extLst>
                <a:ext uri="{FF2B5EF4-FFF2-40B4-BE49-F238E27FC236}">
                  <a16:creationId xmlns:a16="http://schemas.microsoft.com/office/drawing/2014/main" id="{4392E92B-773A-61A2-352A-1DE623095773}"/>
                </a:ext>
              </a:extLst>
            </p:cNvPr>
            <p:cNvSpPr/>
            <p:nvPr/>
          </p:nvSpPr>
          <p:spPr>
            <a:xfrm>
              <a:off x="475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22" name="object 122">
            <a:extLst>
              <a:ext uri="{FF2B5EF4-FFF2-40B4-BE49-F238E27FC236}">
                <a16:creationId xmlns:a16="http://schemas.microsoft.com/office/drawing/2014/main" id="{4A09D4B7-DBEC-A16D-4CFF-7C7CA8EEBDDF}"/>
              </a:ext>
            </a:extLst>
          </p:cNvPr>
          <p:cNvSpPr/>
          <p:nvPr/>
        </p:nvSpPr>
        <p:spPr>
          <a:xfrm>
            <a:off x="7271999"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spc="-150"/>
          </a:p>
        </p:txBody>
      </p:sp>
      <p:sp>
        <p:nvSpPr>
          <p:cNvPr id="125" name="object 125">
            <a:extLst>
              <a:ext uri="{FF2B5EF4-FFF2-40B4-BE49-F238E27FC236}">
                <a16:creationId xmlns:a16="http://schemas.microsoft.com/office/drawing/2014/main" id="{2560E91B-75ED-0F04-2E4F-59709E01879E}"/>
              </a:ext>
            </a:extLst>
          </p:cNvPr>
          <p:cNvSpPr/>
          <p:nvPr/>
        </p:nvSpPr>
        <p:spPr>
          <a:xfrm>
            <a:off x="7271999"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28" name="object 128">
            <a:extLst>
              <a:ext uri="{FF2B5EF4-FFF2-40B4-BE49-F238E27FC236}">
                <a16:creationId xmlns:a16="http://schemas.microsoft.com/office/drawing/2014/main" id="{097EBC9D-BC64-BDE7-6046-BD9235C9105A}"/>
              </a:ext>
            </a:extLst>
          </p:cNvPr>
          <p:cNvSpPr/>
          <p:nvPr/>
        </p:nvSpPr>
        <p:spPr>
          <a:xfrm>
            <a:off x="7271999"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31" name="object 131">
            <a:extLst>
              <a:ext uri="{FF2B5EF4-FFF2-40B4-BE49-F238E27FC236}">
                <a16:creationId xmlns:a16="http://schemas.microsoft.com/office/drawing/2014/main" id="{E1BD8546-3758-0813-1477-B2E97F54D7FE}"/>
              </a:ext>
            </a:extLst>
          </p:cNvPr>
          <p:cNvGrpSpPr/>
          <p:nvPr/>
        </p:nvGrpSpPr>
        <p:grpSpPr>
          <a:xfrm>
            <a:off x="8154002" y="4571998"/>
            <a:ext cx="1235075" cy="227329"/>
            <a:chOff x="8154002" y="4571998"/>
            <a:chExt cx="1235075" cy="227329"/>
          </a:xfrm>
        </p:grpSpPr>
        <p:sp>
          <p:nvSpPr>
            <p:cNvPr id="132" name="object 132">
              <a:extLst>
                <a:ext uri="{FF2B5EF4-FFF2-40B4-BE49-F238E27FC236}">
                  <a16:creationId xmlns:a16="http://schemas.microsoft.com/office/drawing/2014/main" id="{9450ACE5-C9A8-4C2B-0A96-507628106C7F}"/>
                </a:ext>
              </a:extLst>
            </p:cNvPr>
            <p:cNvSpPr/>
            <p:nvPr/>
          </p:nvSpPr>
          <p:spPr>
            <a:xfrm>
              <a:off x="8182804" y="46008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33" name="object 133">
              <a:extLst>
                <a:ext uri="{FF2B5EF4-FFF2-40B4-BE49-F238E27FC236}">
                  <a16:creationId xmlns:a16="http://schemas.microsoft.com/office/drawing/2014/main" id="{7C240C80-015A-2FB1-6B9A-93E0C01C64F2}"/>
                </a:ext>
              </a:extLst>
            </p:cNvPr>
            <p:cNvSpPr/>
            <p:nvPr/>
          </p:nvSpPr>
          <p:spPr>
            <a:xfrm>
              <a:off x="8172004" y="45900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34" name="object 134">
              <a:extLst>
                <a:ext uri="{FF2B5EF4-FFF2-40B4-BE49-F238E27FC236}">
                  <a16:creationId xmlns:a16="http://schemas.microsoft.com/office/drawing/2014/main" id="{0F087A28-6C22-EB69-4EEB-378B45B8FCD3}"/>
                </a:ext>
              </a:extLst>
            </p:cNvPr>
            <p:cNvSpPr/>
            <p:nvPr/>
          </p:nvSpPr>
          <p:spPr>
            <a:xfrm>
              <a:off x="8172004" y="4590001"/>
              <a:ext cx="1188085" cy="180340"/>
            </a:xfrm>
            <a:custGeom>
              <a:avLst/>
              <a:gdLst/>
              <a:ahLst/>
              <a:cxnLst/>
              <a:rect l="l" t="t" r="r" b="b"/>
              <a:pathLst>
                <a:path w="1188084"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37" name="object 137">
            <a:extLst>
              <a:ext uri="{FF2B5EF4-FFF2-40B4-BE49-F238E27FC236}">
                <a16:creationId xmlns:a16="http://schemas.microsoft.com/office/drawing/2014/main" id="{652C6114-4324-5E39-A372-4D04FFD30B95}"/>
              </a:ext>
            </a:extLst>
          </p:cNvPr>
          <p:cNvSpPr txBox="1">
            <a:spLocks noGrp="1"/>
          </p:cNvSpPr>
          <p:nvPr>
            <p:ph type="title"/>
          </p:nvPr>
        </p:nvSpPr>
        <p:spPr>
          <a:xfrm>
            <a:off x="390611" y="367761"/>
            <a:ext cx="6287134" cy="383438"/>
          </a:xfrm>
          <a:prstGeom prst="rect">
            <a:avLst/>
          </a:prstGeom>
        </p:spPr>
        <p:txBody>
          <a:bodyPr vert="horz" wrap="square" lIns="0" tIns="13970" rIns="0" bIns="0" rtlCol="0">
            <a:spAutoFit/>
          </a:bodyPr>
          <a:lstStyle/>
          <a:p>
            <a:pPr marL="38100">
              <a:spcBef>
                <a:spcPts val="110"/>
              </a:spcBef>
            </a:pPr>
            <a:r>
              <a:rPr lang="ja-JP" altLang="en-US" sz="3600" spc="-75" baseline="-6944">
                <a:ea typeface="Yu Gothic" panose="020B0400000000000000" pitchFamily="34" charset="-128"/>
              </a:rPr>
              <a:t>湘南エリア </a:t>
            </a:r>
            <a:r>
              <a:rPr sz="3600" baseline="-6944" dirty="0">
                <a:ea typeface="Yu Gothic" panose="020B0400000000000000" pitchFamily="34" charset="-128"/>
              </a:rPr>
              <a:t>－</a:t>
            </a:r>
            <a:r>
              <a:rPr lang="ja-JP" altLang="en-US" sz="1600" spc="-15">
                <a:ea typeface="Yu Gothic" panose="020B0400000000000000" pitchFamily="34" charset="-128"/>
              </a:rPr>
              <a:t>歴史と自然の共生を学ぶ</a:t>
            </a:r>
            <a:r>
              <a:rPr sz="3600" baseline="-6944" dirty="0">
                <a:ea typeface="Yu Gothic" panose="020B0400000000000000" pitchFamily="34" charset="-128"/>
              </a:rPr>
              <a:t>－</a:t>
            </a:r>
          </a:p>
        </p:txBody>
      </p:sp>
      <p:grpSp>
        <p:nvGrpSpPr>
          <p:cNvPr id="138" name="object 138">
            <a:extLst>
              <a:ext uri="{FF2B5EF4-FFF2-40B4-BE49-F238E27FC236}">
                <a16:creationId xmlns:a16="http://schemas.microsoft.com/office/drawing/2014/main" id="{DF8CCF7C-6AC3-0632-D400-E9B18AC23254}"/>
              </a:ext>
            </a:extLst>
          </p:cNvPr>
          <p:cNvGrpSpPr/>
          <p:nvPr/>
        </p:nvGrpSpPr>
        <p:grpSpPr>
          <a:xfrm>
            <a:off x="-2698" y="-2698"/>
            <a:ext cx="10697845" cy="7566025"/>
            <a:chOff x="-2698" y="-2698"/>
            <a:chExt cx="10697845" cy="7566025"/>
          </a:xfrm>
        </p:grpSpPr>
        <p:sp>
          <p:nvSpPr>
            <p:cNvPr id="139" name="object 139">
              <a:extLst>
                <a:ext uri="{FF2B5EF4-FFF2-40B4-BE49-F238E27FC236}">
                  <a16:creationId xmlns:a16="http://schemas.microsoft.com/office/drawing/2014/main" id="{744C5623-8208-745B-E613-955E7A6F2D94}"/>
                </a:ext>
              </a:extLst>
            </p:cNvPr>
            <p:cNvSpPr/>
            <p:nvPr/>
          </p:nvSpPr>
          <p:spPr>
            <a:xfrm>
              <a:off x="0" y="8"/>
              <a:ext cx="10692130" cy="7560309"/>
            </a:xfrm>
            <a:custGeom>
              <a:avLst/>
              <a:gdLst/>
              <a:ahLst/>
              <a:cxnLst/>
              <a:rect l="l" t="t" r="r" b="b"/>
              <a:pathLst>
                <a:path w="10692130" h="7560309">
                  <a:moveTo>
                    <a:pt x="0" y="0"/>
                  </a:moveTo>
                  <a:lnTo>
                    <a:pt x="0" y="7559992"/>
                  </a:lnTo>
                  <a:lnTo>
                    <a:pt x="10692003" y="7559992"/>
                  </a:lnTo>
                  <a:lnTo>
                    <a:pt x="0" y="7559992"/>
                  </a:lnTo>
                  <a:lnTo>
                    <a:pt x="0" y="0"/>
                  </a:lnTo>
                  <a:close/>
                </a:path>
              </a:pathLst>
            </a:custGeom>
            <a:solidFill>
              <a:srgbClr val="FFFFFF"/>
            </a:solidFill>
          </p:spPr>
          <p:txBody>
            <a:bodyPr wrap="square" lIns="0" tIns="0" rIns="0" bIns="0" rtlCol="0"/>
            <a:lstStyle/>
            <a:p>
              <a:endParaRPr/>
            </a:p>
          </p:txBody>
        </p:sp>
        <p:sp>
          <p:nvSpPr>
            <p:cNvPr id="140" name="object 140">
              <a:extLst>
                <a:ext uri="{FF2B5EF4-FFF2-40B4-BE49-F238E27FC236}">
                  <a16:creationId xmlns:a16="http://schemas.microsoft.com/office/drawing/2014/main" id="{B20F48B2-9921-C701-300C-D3ABA174C110}"/>
                </a:ext>
              </a:extLst>
            </p:cNvPr>
            <p:cNvSpPr/>
            <p:nvPr/>
          </p:nvSpPr>
          <p:spPr>
            <a:xfrm>
              <a:off x="0"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42" name="object 135">
            <a:extLst>
              <a:ext uri="{FF2B5EF4-FFF2-40B4-BE49-F238E27FC236}">
                <a16:creationId xmlns:a16="http://schemas.microsoft.com/office/drawing/2014/main" id="{90065DBD-54CA-EC66-93D5-5D704F039FA8}"/>
              </a:ext>
            </a:extLst>
          </p:cNvPr>
          <p:cNvSpPr txBox="1"/>
          <p:nvPr/>
        </p:nvSpPr>
        <p:spPr>
          <a:xfrm>
            <a:off x="269828" y="4041123"/>
            <a:ext cx="3302991" cy="453009"/>
          </a:xfrm>
          <a:prstGeom prst="rect">
            <a:avLst/>
          </a:prstGeom>
        </p:spPr>
        <p:txBody>
          <a:bodyPr vert="horz" wrap="square" lIns="0" tIns="12065" rIns="0" bIns="0" rtlCol="0">
            <a:spAutoFit/>
          </a:bodyPr>
          <a:lstStyle/>
          <a:p>
            <a:pPr marR="5080" algn="just">
              <a:lnSpc>
                <a:spcPct val="118100"/>
              </a:lnSpc>
            </a:pP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日本を代表する古典芸能</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能楽</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についての解説を基本に</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能の楽器や能と面</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能装束に触れ</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着用、演奏などの体験を通して伝統文化を学びます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p>
          <a:p>
            <a:pPr marR="5080" algn="just">
              <a:lnSpc>
                <a:spcPct val="118100"/>
              </a:lnSpc>
            </a:pP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貸切公演として</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能や狂言の鑑賞･体験プログラムも可能です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10">
              <a:latin typeface="Yu Gothic Medium" panose="020B0400000000000000" pitchFamily="34" charset="-128"/>
              <a:ea typeface="Yu Gothic Medium" panose="020B0400000000000000" pitchFamily="34" charset="-128"/>
              <a:cs typeface="Yu Gothic Pr6N M"/>
            </a:endParaRPr>
          </a:p>
        </p:txBody>
      </p:sp>
      <p:sp>
        <p:nvSpPr>
          <p:cNvPr id="143" name="object 135">
            <a:extLst>
              <a:ext uri="{FF2B5EF4-FFF2-40B4-BE49-F238E27FC236}">
                <a16:creationId xmlns:a16="http://schemas.microsoft.com/office/drawing/2014/main" id="{D84DCA12-5980-D335-D99B-6E7038002438}"/>
              </a:ext>
            </a:extLst>
          </p:cNvPr>
          <p:cNvSpPr txBox="1"/>
          <p:nvPr/>
        </p:nvSpPr>
        <p:spPr>
          <a:xfrm>
            <a:off x="3695881" y="4041123"/>
            <a:ext cx="3302991" cy="440185"/>
          </a:xfrm>
          <a:prstGeom prst="rect">
            <a:avLst/>
          </a:prstGeom>
        </p:spPr>
        <p:txBody>
          <a:bodyPr vert="horz" wrap="square" lIns="0" tIns="12065" rIns="0" bIns="0" rtlCol="0">
            <a:spAutoFit/>
          </a:bodyPr>
          <a:lstStyle/>
          <a:p>
            <a:pPr marR="5080" algn="just">
              <a:lnSpc>
                <a:spcPct val="118100"/>
              </a:lnSpc>
            </a:pPr>
            <a:r>
              <a:rPr lang="ja-JP" altLang="en-US" sz="800" spc="-20" dirty="0">
                <a:solidFill>
                  <a:srgbClr val="231F20"/>
                </a:solidFill>
                <a:latin typeface="Yu Gothic Medium" panose="020B0400000000000000" pitchFamily="34" charset="-128"/>
                <a:ea typeface="Yu Gothic Medium" panose="020B0400000000000000" pitchFamily="34" charset="-128"/>
                <a:cs typeface="Yu Gothic Pr6N M"/>
              </a:rPr>
              <a:t>鎌倉独特の谷戸</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dirty="0">
                <a:solidFill>
                  <a:srgbClr val="231F20"/>
                </a:solidFill>
                <a:latin typeface="Yu Gothic Medium" panose="020B0400000000000000" pitchFamily="34" charset="-128"/>
                <a:ea typeface="Yu Gothic Medium" panose="020B0400000000000000" pitchFamily="34" charset="-128"/>
                <a:cs typeface="Yu Gothic Pr6N M"/>
              </a:rPr>
              <a:t>やと</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dirty="0">
                <a:solidFill>
                  <a:srgbClr val="231F20"/>
                </a:solidFill>
                <a:latin typeface="Yu Gothic Medium" panose="020B0400000000000000" pitchFamily="34" charset="-128"/>
                <a:ea typeface="Yu Gothic Medium" panose="020B0400000000000000" pitchFamily="34" charset="-128"/>
                <a:cs typeface="Yu Gothic Pr6N M"/>
              </a:rPr>
              <a:t>と呼ばれる丘陵地が浸食されて出来た谷に沿って建てられた禅宗寺院</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dirty="0">
                <a:solidFill>
                  <a:srgbClr val="231F20"/>
                </a:solidFill>
                <a:latin typeface="Yu Gothic Medium" panose="020B0400000000000000" pitchFamily="34" charset="-128"/>
                <a:ea typeface="Yu Gothic Medium" panose="020B0400000000000000" pitchFamily="34" charset="-128"/>
                <a:cs typeface="Yu Gothic Pr6N M"/>
              </a:rPr>
              <a:t>土地の高低差を生かした壮大な空間を体感します</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dirty="0">
                <a:solidFill>
                  <a:srgbClr val="231F20"/>
                </a:solidFill>
                <a:latin typeface="Yu Gothic Medium" panose="020B0400000000000000" pitchFamily="34" charset="-128"/>
                <a:ea typeface="Yu Gothic Medium" panose="020B0400000000000000" pitchFamily="34" charset="-128"/>
                <a:cs typeface="Yu Gothic Pr6N M"/>
              </a:rPr>
              <a:t>境内拝観のほか</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dirty="0">
                <a:solidFill>
                  <a:srgbClr val="231F20"/>
                </a:solidFill>
                <a:latin typeface="Yu Gothic Medium" panose="020B0400000000000000" pitchFamily="34" charset="-128"/>
                <a:ea typeface="Yu Gothic Medium" panose="020B0400000000000000" pitchFamily="34" charset="-128"/>
                <a:cs typeface="Yu Gothic Pr6N M"/>
              </a:rPr>
              <a:t>静寂の中での座禅体験も可能です</a:t>
            </a:r>
            <a:r>
              <a:rPr lang="en-US" altLang="ja-JP" sz="800" spc="-20" dirty="0" smtClean="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20" dirty="0">
              <a:latin typeface="Yu Gothic Medium" panose="020B0400000000000000" pitchFamily="34" charset="-128"/>
              <a:ea typeface="Yu Gothic Medium" panose="020B0400000000000000" pitchFamily="34" charset="-128"/>
              <a:cs typeface="Yu Gothic Pr6N M"/>
            </a:endParaRPr>
          </a:p>
        </p:txBody>
      </p:sp>
      <p:sp>
        <p:nvSpPr>
          <p:cNvPr id="145" name="object 135">
            <a:extLst>
              <a:ext uri="{FF2B5EF4-FFF2-40B4-BE49-F238E27FC236}">
                <a16:creationId xmlns:a16="http://schemas.microsoft.com/office/drawing/2014/main" id="{20E2BD2E-93FE-CD6C-8DD6-C60D3FA290AA}"/>
              </a:ext>
            </a:extLst>
          </p:cNvPr>
          <p:cNvSpPr txBox="1"/>
          <p:nvPr/>
        </p:nvSpPr>
        <p:spPr>
          <a:xfrm>
            <a:off x="7117021" y="4041123"/>
            <a:ext cx="3302991" cy="440185"/>
          </a:xfrm>
          <a:prstGeom prst="rect">
            <a:avLst/>
          </a:prstGeom>
        </p:spPr>
        <p:txBody>
          <a:bodyPr vert="horz" wrap="square" lIns="0" tIns="12065" rIns="0" bIns="0" rtlCol="0">
            <a:spAutoFit/>
          </a:bodyPr>
          <a:lstStyle/>
          <a:p>
            <a:pPr marR="5080" algn="just">
              <a:lnSpc>
                <a:spcPct val="118100"/>
              </a:lnSpc>
            </a:pP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大磯が明治期に別荘地として最も発展した時代の別荘建築や</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回遊式庭園</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当時の建物を表す模型</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大隈･陸奥の人物像から偉人の暮らしを学びます</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p>
          <a:p>
            <a:pPr marR="5080" algn="just">
              <a:lnSpc>
                <a:spcPct val="118100"/>
              </a:lnSpc>
            </a:pP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令和</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7</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年</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3</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月現在</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旧大隈重信別邸及び陸奥宗光別邸跡の邸宅を暫定公開</a:t>
            </a:r>
          </a:p>
        </p:txBody>
      </p:sp>
      <p:sp>
        <p:nvSpPr>
          <p:cNvPr id="150" name="テキスト ボックス 149">
            <a:extLst>
              <a:ext uri="{FF2B5EF4-FFF2-40B4-BE49-F238E27FC236}">
                <a16:creationId xmlns:a16="http://schemas.microsoft.com/office/drawing/2014/main" id="{363A6311-1954-7091-76B2-D13455C83D56}"/>
              </a:ext>
            </a:extLst>
          </p:cNvPr>
          <p:cNvSpPr txBox="1"/>
          <p:nvPr/>
        </p:nvSpPr>
        <p:spPr>
          <a:xfrm>
            <a:off x="482221"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51" name="テキスト ボックス 150">
            <a:extLst>
              <a:ext uri="{FF2B5EF4-FFF2-40B4-BE49-F238E27FC236}">
                <a16:creationId xmlns:a16="http://schemas.microsoft.com/office/drawing/2014/main" id="{3ADCA543-8E9F-916F-A1C0-D5BD5EE9C9DC}"/>
              </a:ext>
            </a:extLst>
          </p:cNvPr>
          <p:cNvSpPr txBox="1"/>
          <p:nvPr/>
        </p:nvSpPr>
        <p:spPr>
          <a:xfrm>
            <a:off x="482221"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52" name="object 95">
            <a:extLst>
              <a:ext uri="{FF2B5EF4-FFF2-40B4-BE49-F238E27FC236}">
                <a16:creationId xmlns:a16="http://schemas.microsoft.com/office/drawing/2014/main" id="{8B501752-281D-0E3A-592F-3A36D25C1A82}"/>
              </a:ext>
            </a:extLst>
          </p:cNvPr>
          <p:cNvSpPr txBox="1"/>
          <p:nvPr/>
        </p:nvSpPr>
        <p:spPr>
          <a:xfrm>
            <a:off x="1012013" y="5256000"/>
            <a:ext cx="2394000" cy="265201"/>
          </a:xfrm>
          <a:prstGeom prst="rect">
            <a:avLst/>
          </a:prstGeom>
        </p:spPr>
        <p:txBody>
          <a:bodyPr vert="horz" wrap="square" lIns="0" tIns="14605" rIns="0" bIns="0" rtlCol="0">
            <a:spAutoFit/>
          </a:bodyPr>
          <a:lstStyle/>
          <a:p>
            <a:pPr algn="just">
              <a:lnSpc>
                <a:spcPts val="1000"/>
              </a:lnSpc>
            </a:pP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能楽の解説や</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楽器･能面･装束の体験</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能や狂言の鑑賞から</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日本の伝統芸能を体感する</a:t>
            </a:r>
            <a:endParaRPr lang="ja-JP" altLang="en-US" sz="800" spc="50">
              <a:latin typeface="Yu Gothic Medium" panose="020B0400000000000000" pitchFamily="34" charset="-128"/>
              <a:ea typeface="Yu Gothic Medium" panose="020B0400000000000000" pitchFamily="34" charset="-128"/>
              <a:cs typeface="Yu Gothic Pr6N M"/>
            </a:endParaRPr>
          </a:p>
        </p:txBody>
      </p:sp>
      <p:sp>
        <p:nvSpPr>
          <p:cNvPr id="153" name="テキスト ボックス 152">
            <a:extLst>
              <a:ext uri="{FF2B5EF4-FFF2-40B4-BE49-F238E27FC236}">
                <a16:creationId xmlns:a16="http://schemas.microsoft.com/office/drawing/2014/main" id="{A0AC2B8C-D724-6DFD-653B-80B821A24FF6}"/>
              </a:ext>
            </a:extLst>
          </p:cNvPr>
          <p:cNvSpPr txBox="1"/>
          <p:nvPr/>
        </p:nvSpPr>
        <p:spPr>
          <a:xfrm>
            <a:off x="482221"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54" name="object 95">
            <a:extLst>
              <a:ext uri="{FF2B5EF4-FFF2-40B4-BE49-F238E27FC236}">
                <a16:creationId xmlns:a16="http://schemas.microsoft.com/office/drawing/2014/main" id="{8F71FDBC-4410-F2D9-140D-E4B7E912EE61}"/>
              </a:ext>
            </a:extLst>
          </p:cNvPr>
          <p:cNvSpPr txBox="1"/>
          <p:nvPr/>
        </p:nvSpPr>
        <p:spPr>
          <a:xfrm>
            <a:off x="1012013" y="5651999"/>
            <a:ext cx="2394000" cy="268087"/>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体験した能楽の要素を整理し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現代における伝統文化の意義を考え</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他の日本文化との関連を考える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55" name="テキスト ボックス 154">
            <a:extLst>
              <a:ext uri="{FF2B5EF4-FFF2-40B4-BE49-F238E27FC236}">
                <a16:creationId xmlns:a16="http://schemas.microsoft.com/office/drawing/2014/main" id="{C34357C6-26B5-309F-2C89-6A8386363BFF}"/>
              </a:ext>
            </a:extLst>
          </p:cNvPr>
          <p:cNvSpPr txBox="1"/>
          <p:nvPr/>
        </p:nvSpPr>
        <p:spPr>
          <a:xfrm>
            <a:off x="318448"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56" name="テキスト ボックス 155">
            <a:extLst>
              <a:ext uri="{FF2B5EF4-FFF2-40B4-BE49-F238E27FC236}">
                <a16:creationId xmlns:a16="http://schemas.microsoft.com/office/drawing/2014/main" id="{0EC57EE4-0354-A20A-679F-F7613FCEB8C5}"/>
              </a:ext>
            </a:extLst>
          </p:cNvPr>
          <p:cNvSpPr txBox="1"/>
          <p:nvPr/>
        </p:nvSpPr>
        <p:spPr>
          <a:xfrm>
            <a:off x="318448"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57" name="テキスト ボックス 156">
            <a:extLst>
              <a:ext uri="{FF2B5EF4-FFF2-40B4-BE49-F238E27FC236}">
                <a16:creationId xmlns:a16="http://schemas.microsoft.com/office/drawing/2014/main" id="{F34B7C37-C14C-A03D-CF00-5FEF8F0C25DA}"/>
              </a:ext>
            </a:extLst>
          </p:cNvPr>
          <p:cNvSpPr txBox="1"/>
          <p:nvPr/>
        </p:nvSpPr>
        <p:spPr>
          <a:xfrm>
            <a:off x="318448" y="6405469"/>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58" name="テキスト ボックス 157">
            <a:extLst>
              <a:ext uri="{FF2B5EF4-FFF2-40B4-BE49-F238E27FC236}">
                <a16:creationId xmlns:a16="http://schemas.microsoft.com/office/drawing/2014/main" id="{CDC18749-B648-5B9F-3A04-D02A48311EBE}"/>
              </a:ext>
            </a:extLst>
          </p:cNvPr>
          <p:cNvSpPr txBox="1"/>
          <p:nvPr/>
        </p:nvSpPr>
        <p:spPr>
          <a:xfrm>
            <a:off x="318448" y="6578818"/>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62" name="テキスト ボックス 161">
            <a:extLst>
              <a:ext uri="{FF2B5EF4-FFF2-40B4-BE49-F238E27FC236}">
                <a16:creationId xmlns:a16="http://schemas.microsoft.com/office/drawing/2014/main" id="{B74503B9-28B2-07DB-9A9C-CF91ECB607AF}"/>
              </a:ext>
            </a:extLst>
          </p:cNvPr>
          <p:cNvSpPr txBox="1"/>
          <p:nvPr/>
        </p:nvSpPr>
        <p:spPr>
          <a:xfrm>
            <a:off x="1048405"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3" name="テキスト ボックス 162">
            <a:extLst>
              <a:ext uri="{FF2B5EF4-FFF2-40B4-BE49-F238E27FC236}">
                <a16:creationId xmlns:a16="http://schemas.microsoft.com/office/drawing/2014/main" id="{79B7AAEF-C252-5060-98C9-3A84744D2A1A}"/>
              </a:ext>
            </a:extLst>
          </p:cNvPr>
          <p:cNvSpPr txBox="1"/>
          <p:nvPr/>
        </p:nvSpPr>
        <p:spPr>
          <a:xfrm>
            <a:off x="1048405" y="6584874"/>
            <a:ext cx="2506684" cy="115416"/>
          </a:xfrm>
          <a:prstGeom prst="rect">
            <a:avLst/>
          </a:prstGeom>
          <a:noFill/>
        </p:spPr>
        <p:txBody>
          <a:bodyPr wrap="square" lIns="0" tIns="0" rIns="0" bIns="0" rtlCol="0">
            <a:spAutoFit/>
          </a:bodyPr>
          <a:lstStyle/>
          <a:p>
            <a:pPr marL="12700">
              <a:spcBef>
                <a:spcPts val="540"/>
              </a:spcBef>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1,000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円</a:t>
            </a: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64" name="テキスト ボックス 163">
            <a:extLst>
              <a:ext uri="{FF2B5EF4-FFF2-40B4-BE49-F238E27FC236}">
                <a16:creationId xmlns:a16="http://schemas.microsoft.com/office/drawing/2014/main" id="{484D326A-0DA7-DF37-75E9-B489A86CA407}"/>
              </a:ext>
            </a:extLst>
          </p:cNvPr>
          <p:cNvSpPr txBox="1"/>
          <p:nvPr/>
        </p:nvSpPr>
        <p:spPr>
          <a:xfrm>
            <a:off x="3898900"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66" name="テキスト ボックス 165">
            <a:extLst>
              <a:ext uri="{FF2B5EF4-FFF2-40B4-BE49-F238E27FC236}">
                <a16:creationId xmlns:a16="http://schemas.microsoft.com/office/drawing/2014/main" id="{0EA35EDD-712E-59CC-1A16-8F338B8B75F5}"/>
              </a:ext>
            </a:extLst>
          </p:cNvPr>
          <p:cNvSpPr txBox="1"/>
          <p:nvPr/>
        </p:nvSpPr>
        <p:spPr>
          <a:xfrm>
            <a:off x="3898900"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68" name="テキスト ボックス 167">
            <a:extLst>
              <a:ext uri="{FF2B5EF4-FFF2-40B4-BE49-F238E27FC236}">
                <a16:creationId xmlns:a16="http://schemas.microsoft.com/office/drawing/2014/main" id="{F51C817C-C95F-402D-7967-89A886AA93FB}"/>
              </a:ext>
            </a:extLst>
          </p:cNvPr>
          <p:cNvSpPr txBox="1"/>
          <p:nvPr/>
        </p:nvSpPr>
        <p:spPr>
          <a:xfrm>
            <a:off x="3898900"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70" name="テキスト ボックス 169">
            <a:extLst>
              <a:ext uri="{FF2B5EF4-FFF2-40B4-BE49-F238E27FC236}">
                <a16:creationId xmlns:a16="http://schemas.microsoft.com/office/drawing/2014/main" id="{9EB85461-289D-5AAB-BF8B-4D4A480AC1C4}"/>
              </a:ext>
            </a:extLst>
          </p:cNvPr>
          <p:cNvSpPr txBox="1"/>
          <p:nvPr/>
        </p:nvSpPr>
        <p:spPr>
          <a:xfrm>
            <a:off x="3732853"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71" name="テキスト ボックス 170">
            <a:extLst>
              <a:ext uri="{FF2B5EF4-FFF2-40B4-BE49-F238E27FC236}">
                <a16:creationId xmlns:a16="http://schemas.microsoft.com/office/drawing/2014/main" id="{8EC7758E-B2E8-D275-1716-A501831E829D}"/>
              </a:ext>
            </a:extLst>
          </p:cNvPr>
          <p:cNvSpPr txBox="1"/>
          <p:nvPr/>
        </p:nvSpPr>
        <p:spPr>
          <a:xfrm>
            <a:off x="3732853"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72" name="テキスト ボックス 171">
            <a:extLst>
              <a:ext uri="{FF2B5EF4-FFF2-40B4-BE49-F238E27FC236}">
                <a16:creationId xmlns:a16="http://schemas.microsoft.com/office/drawing/2014/main" id="{E0B935BB-4BB8-9CD1-6C10-06F58BBDEBCE}"/>
              </a:ext>
            </a:extLst>
          </p:cNvPr>
          <p:cNvSpPr txBox="1"/>
          <p:nvPr/>
        </p:nvSpPr>
        <p:spPr>
          <a:xfrm>
            <a:off x="3732853" y="6405469"/>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73" name="テキスト ボックス 172">
            <a:extLst>
              <a:ext uri="{FF2B5EF4-FFF2-40B4-BE49-F238E27FC236}">
                <a16:creationId xmlns:a16="http://schemas.microsoft.com/office/drawing/2014/main" id="{611B5780-D024-A9A3-2B4F-1A53DFD2452F}"/>
              </a:ext>
            </a:extLst>
          </p:cNvPr>
          <p:cNvSpPr txBox="1"/>
          <p:nvPr/>
        </p:nvSpPr>
        <p:spPr>
          <a:xfrm>
            <a:off x="3732853" y="6578818"/>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75" name="テキスト ボックス 174">
            <a:extLst>
              <a:ext uri="{FF2B5EF4-FFF2-40B4-BE49-F238E27FC236}">
                <a16:creationId xmlns:a16="http://schemas.microsoft.com/office/drawing/2014/main" id="{88EC9FB4-CF66-0979-961C-404828CB1B55}"/>
              </a:ext>
            </a:extLst>
          </p:cNvPr>
          <p:cNvSpPr txBox="1"/>
          <p:nvPr/>
        </p:nvSpPr>
        <p:spPr>
          <a:xfrm>
            <a:off x="4462810"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78" name="テキスト ボックス 177">
            <a:extLst>
              <a:ext uri="{FF2B5EF4-FFF2-40B4-BE49-F238E27FC236}">
                <a16:creationId xmlns:a16="http://schemas.microsoft.com/office/drawing/2014/main" id="{36E205AD-3E84-333B-CF46-D1A566BB9E78}"/>
              </a:ext>
            </a:extLst>
          </p:cNvPr>
          <p:cNvSpPr txBox="1"/>
          <p:nvPr/>
        </p:nvSpPr>
        <p:spPr>
          <a:xfrm>
            <a:off x="7318802"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80" name="テキスト ボックス 179">
            <a:extLst>
              <a:ext uri="{FF2B5EF4-FFF2-40B4-BE49-F238E27FC236}">
                <a16:creationId xmlns:a16="http://schemas.microsoft.com/office/drawing/2014/main" id="{BCB77D19-C63F-3041-5F77-0E0727183987}"/>
              </a:ext>
            </a:extLst>
          </p:cNvPr>
          <p:cNvSpPr txBox="1"/>
          <p:nvPr/>
        </p:nvSpPr>
        <p:spPr>
          <a:xfrm>
            <a:off x="7318802"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82" name="テキスト ボックス 181">
            <a:extLst>
              <a:ext uri="{FF2B5EF4-FFF2-40B4-BE49-F238E27FC236}">
                <a16:creationId xmlns:a16="http://schemas.microsoft.com/office/drawing/2014/main" id="{058EDC2E-35BE-BF9A-A3D1-3390ED3E1464}"/>
              </a:ext>
            </a:extLst>
          </p:cNvPr>
          <p:cNvSpPr txBox="1"/>
          <p:nvPr/>
        </p:nvSpPr>
        <p:spPr>
          <a:xfrm>
            <a:off x="7318802"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84" name="テキスト ボックス 183">
            <a:extLst>
              <a:ext uri="{FF2B5EF4-FFF2-40B4-BE49-F238E27FC236}">
                <a16:creationId xmlns:a16="http://schemas.microsoft.com/office/drawing/2014/main" id="{1A9CFD9B-4A09-E4E2-C516-0376676240D2}"/>
              </a:ext>
            </a:extLst>
          </p:cNvPr>
          <p:cNvSpPr txBox="1"/>
          <p:nvPr/>
        </p:nvSpPr>
        <p:spPr>
          <a:xfrm>
            <a:off x="7157304"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85" name="テキスト ボックス 184">
            <a:extLst>
              <a:ext uri="{FF2B5EF4-FFF2-40B4-BE49-F238E27FC236}">
                <a16:creationId xmlns:a16="http://schemas.microsoft.com/office/drawing/2014/main" id="{C72B8669-9554-6057-4702-6EAD1CDC2572}"/>
              </a:ext>
            </a:extLst>
          </p:cNvPr>
          <p:cNvSpPr txBox="1"/>
          <p:nvPr/>
        </p:nvSpPr>
        <p:spPr>
          <a:xfrm>
            <a:off x="7157304"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86" name="テキスト ボックス 185">
            <a:extLst>
              <a:ext uri="{FF2B5EF4-FFF2-40B4-BE49-F238E27FC236}">
                <a16:creationId xmlns:a16="http://schemas.microsoft.com/office/drawing/2014/main" id="{BB0F7BD6-B2AA-13FA-F93F-A68996101C94}"/>
              </a:ext>
            </a:extLst>
          </p:cNvPr>
          <p:cNvSpPr txBox="1"/>
          <p:nvPr/>
        </p:nvSpPr>
        <p:spPr>
          <a:xfrm>
            <a:off x="7157304" y="6405469"/>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87" name="テキスト ボックス 186">
            <a:extLst>
              <a:ext uri="{FF2B5EF4-FFF2-40B4-BE49-F238E27FC236}">
                <a16:creationId xmlns:a16="http://schemas.microsoft.com/office/drawing/2014/main" id="{A169493B-BD73-5804-96D5-58BE866DA504}"/>
              </a:ext>
            </a:extLst>
          </p:cNvPr>
          <p:cNvSpPr txBox="1"/>
          <p:nvPr/>
        </p:nvSpPr>
        <p:spPr>
          <a:xfrm>
            <a:off x="7157304" y="6578818"/>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89" name="テキスト ボックス 188">
            <a:extLst>
              <a:ext uri="{FF2B5EF4-FFF2-40B4-BE49-F238E27FC236}">
                <a16:creationId xmlns:a16="http://schemas.microsoft.com/office/drawing/2014/main" id="{71EF6E10-8E37-DD5A-63F0-7DF696078773}"/>
              </a:ext>
            </a:extLst>
          </p:cNvPr>
          <p:cNvSpPr txBox="1"/>
          <p:nvPr/>
        </p:nvSpPr>
        <p:spPr>
          <a:xfrm>
            <a:off x="7887261"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1" name="テキスト ボックス 190">
            <a:extLst>
              <a:ext uri="{FF2B5EF4-FFF2-40B4-BE49-F238E27FC236}">
                <a16:creationId xmlns:a16="http://schemas.microsoft.com/office/drawing/2014/main" id="{002B05DE-22F1-1194-E0E0-2A1AEB637F3A}"/>
              </a:ext>
            </a:extLst>
          </p:cNvPr>
          <p:cNvSpPr txBox="1"/>
          <p:nvPr/>
        </p:nvSpPr>
        <p:spPr>
          <a:xfrm>
            <a:off x="7887261" y="60674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40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2" name="テキスト ボックス 191">
            <a:extLst>
              <a:ext uri="{FF2B5EF4-FFF2-40B4-BE49-F238E27FC236}">
                <a16:creationId xmlns:a16="http://schemas.microsoft.com/office/drawing/2014/main" id="{8AAEE5EC-73BC-75D2-8360-468EE2553257}"/>
              </a:ext>
            </a:extLst>
          </p:cNvPr>
          <p:cNvSpPr txBox="1"/>
          <p:nvPr/>
        </p:nvSpPr>
        <p:spPr>
          <a:xfrm>
            <a:off x="7887261" y="6584874"/>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無料</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48" name="テキスト ボックス 247">
            <a:extLst>
              <a:ext uri="{FF2B5EF4-FFF2-40B4-BE49-F238E27FC236}">
                <a16:creationId xmlns:a16="http://schemas.microsoft.com/office/drawing/2014/main" id="{2FF412F5-01E7-B228-9C1D-060C81ACC268}"/>
              </a:ext>
            </a:extLst>
          </p:cNvPr>
          <p:cNvSpPr txBox="1"/>
          <p:nvPr/>
        </p:nvSpPr>
        <p:spPr>
          <a:xfrm>
            <a:off x="4462810" y="6584874"/>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小中学生</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200</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69" name="object 95">
            <a:extLst>
              <a:ext uri="{FF2B5EF4-FFF2-40B4-BE49-F238E27FC236}">
                <a16:creationId xmlns:a16="http://schemas.microsoft.com/office/drawing/2014/main" id="{A19BEA7E-A4A1-CCD8-190B-FAD9DC5152A8}"/>
              </a:ext>
            </a:extLst>
          </p:cNvPr>
          <p:cNvSpPr txBox="1"/>
          <p:nvPr/>
        </p:nvSpPr>
        <p:spPr>
          <a:xfrm>
            <a:off x="4437986" y="4860000"/>
            <a:ext cx="2394000" cy="267574"/>
          </a:xfrm>
          <a:prstGeom prst="rect">
            <a:avLst/>
          </a:prstGeom>
        </p:spPr>
        <p:txBody>
          <a:bodyPr vert="horz" wrap="square" lIns="0" tIns="14605" rIns="0" bIns="0" rtlCol="0">
            <a:spAutoFit/>
          </a:bodyPr>
          <a:lstStyle/>
          <a:p>
            <a:pPr algn="just">
              <a:lnSpc>
                <a:spcPts val="10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北条氏と円覚の歴史</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禅宗寺院の特徴</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七堂伽藍と</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鎌倉独特の谷戸地形の特徴を調べる</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270" name="object 95">
            <a:extLst>
              <a:ext uri="{FF2B5EF4-FFF2-40B4-BE49-F238E27FC236}">
                <a16:creationId xmlns:a16="http://schemas.microsoft.com/office/drawing/2014/main" id="{11B7B6E5-E8CB-AED3-6EAB-F74000294E7B}"/>
              </a:ext>
            </a:extLst>
          </p:cNvPr>
          <p:cNvSpPr txBox="1"/>
          <p:nvPr/>
        </p:nvSpPr>
        <p:spPr>
          <a:xfrm>
            <a:off x="4437986" y="5256000"/>
            <a:ext cx="2394000" cy="268087"/>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谷戸を活かした伽藍配置を見学し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三門から方丈への高低差や地形が生み出す荘厳な雰囲気を体感する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1" name="object 95">
            <a:extLst>
              <a:ext uri="{FF2B5EF4-FFF2-40B4-BE49-F238E27FC236}">
                <a16:creationId xmlns:a16="http://schemas.microsoft.com/office/drawing/2014/main" id="{6ECED83A-D5DB-5ED0-22E0-EC929D97C17D}"/>
              </a:ext>
            </a:extLst>
          </p:cNvPr>
          <p:cNvSpPr txBox="1"/>
          <p:nvPr/>
        </p:nvSpPr>
        <p:spPr>
          <a:xfrm>
            <a:off x="4437986" y="5651999"/>
            <a:ext cx="2394000" cy="267574"/>
          </a:xfrm>
          <a:prstGeom prst="rect">
            <a:avLst/>
          </a:prstGeom>
        </p:spPr>
        <p:txBody>
          <a:bodyPr vert="horz" wrap="square" lIns="0" tIns="14605" rIns="0" bIns="0" rtlCol="0">
            <a:spAutoFit/>
          </a:bodyPr>
          <a:lstStyle/>
          <a:p>
            <a:pPr algn="just">
              <a:lnSpc>
                <a:spcPts val="10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他寺院との建築様式や地形の比較</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禅の教えの意義を整理し</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寺院建築と自然環境の関係を考える</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275" name="object 95">
            <a:extLst>
              <a:ext uri="{FF2B5EF4-FFF2-40B4-BE49-F238E27FC236}">
                <a16:creationId xmlns:a16="http://schemas.microsoft.com/office/drawing/2014/main" id="{174DD74F-483F-86A4-0FD3-69606B5312D0}"/>
              </a:ext>
            </a:extLst>
          </p:cNvPr>
          <p:cNvSpPr txBox="1"/>
          <p:nvPr/>
        </p:nvSpPr>
        <p:spPr>
          <a:xfrm>
            <a:off x="7856476" y="4860000"/>
            <a:ext cx="2394000" cy="267574"/>
          </a:xfrm>
          <a:prstGeom prst="rect">
            <a:avLst/>
          </a:prstGeom>
        </p:spPr>
        <p:txBody>
          <a:bodyPr vert="horz" wrap="square" lIns="0" tIns="14605" rIns="0" bIns="0" rtlCol="0">
            <a:spAutoFit/>
          </a:bodyPr>
          <a:lstStyle/>
          <a:p>
            <a:pPr algn="just">
              <a:lnSpc>
                <a:spcPts val="1000"/>
              </a:lnSpc>
            </a:pP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明治期の大磯の別荘地としての発展</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大隈重信と陸奥宗光の経歴</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湘南の邸園文化の特徴を調べる</a:t>
            </a:r>
            <a:endParaRPr lang="ja-JP" altLang="en-US" sz="800" spc="50">
              <a:latin typeface="Yu Gothic Medium" panose="020B0400000000000000" pitchFamily="34" charset="-128"/>
              <a:ea typeface="Yu Gothic Medium" panose="020B0400000000000000" pitchFamily="34" charset="-128"/>
              <a:cs typeface="Yu Gothic Pr6N M"/>
            </a:endParaRPr>
          </a:p>
        </p:txBody>
      </p:sp>
      <p:sp>
        <p:nvSpPr>
          <p:cNvPr id="276" name="object 95">
            <a:extLst>
              <a:ext uri="{FF2B5EF4-FFF2-40B4-BE49-F238E27FC236}">
                <a16:creationId xmlns:a16="http://schemas.microsoft.com/office/drawing/2014/main" id="{76E5EE25-7EB2-26F7-FCF0-494959A7FAAD}"/>
              </a:ext>
            </a:extLst>
          </p:cNvPr>
          <p:cNvSpPr txBox="1"/>
          <p:nvPr/>
        </p:nvSpPr>
        <p:spPr>
          <a:xfrm>
            <a:off x="7856476" y="5256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別荘建築と回遊式庭園の見学から当時の建物の構造を知り</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偉人の当時の暮らしぶりや人物像を学ぶ</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7" name="object 95">
            <a:extLst>
              <a:ext uri="{FF2B5EF4-FFF2-40B4-BE49-F238E27FC236}">
                <a16:creationId xmlns:a16="http://schemas.microsoft.com/office/drawing/2014/main" id="{B6E1C946-92A0-61B1-86C4-986880664942}"/>
              </a:ext>
            </a:extLst>
          </p:cNvPr>
          <p:cNvSpPr txBox="1"/>
          <p:nvPr/>
        </p:nvSpPr>
        <p:spPr>
          <a:xfrm>
            <a:off x="7856476" y="5651999"/>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明治の政治家の生活と現代を比較し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邸園文化が地域に与えた影響や歴史的建造物保存の重要性を考える</a:t>
            </a:r>
            <a:endParaRPr lang="ja-JP" altLang="en-US" sz="800">
              <a:latin typeface="Yu Gothic Medium" panose="020B0400000000000000" pitchFamily="34" charset="-128"/>
              <a:ea typeface="Yu Gothic Medium" panose="020B0400000000000000" pitchFamily="34" charset="-128"/>
              <a:cs typeface="Yu Gothic Pr6N M"/>
            </a:endParaRPr>
          </a:p>
        </p:txBody>
      </p:sp>
      <p:pic>
        <p:nvPicPr>
          <p:cNvPr id="278" name="object 23">
            <a:extLst>
              <a:ext uri="{FF2B5EF4-FFF2-40B4-BE49-F238E27FC236}">
                <a16:creationId xmlns:a16="http://schemas.microsoft.com/office/drawing/2014/main" id="{23376C3C-BE64-4779-AD1A-DF3369A2420C}"/>
              </a:ext>
            </a:extLst>
          </p:cNvPr>
          <p:cNvPicPr/>
          <p:nvPr/>
        </p:nvPicPr>
        <p:blipFill>
          <a:blip r:embed="rId21" cstate="print"/>
          <a:stretch>
            <a:fillRect/>
          </a:stretch>
        </p:blipFill>
        <p:spPr>
          <a:xfrm>
            <a:off x="287997" y="6984009"/>
            <a:ext cx="287997" cy="287997"/>
          </a:xfrm>
          <a:prstGeom prst="rect">
            <a:avLst/>
          </a:prstGeom>
        </p:spPr>
      </p:pic>
      <p:pic>
        <p:nvPicPr>
          <p:cNvPr id="279" name="object 24">
            <a:extLst>
              <a:ext uri="{FF2B5EF4-FFF2-40B4-BE49-F238E27FC236}">
                <a16:creationId xmlns:a16="http://schemas.microsoft.com/office/drawing/2014/main" id="{B19F25B1-12B0-BF24-ACB1-7362A847D262}"/>
              </a:ext>
            </a:extLst>
          </p:cNvPr>
          <p:cNvPicPr/>
          <p:nvPr/>
        </p:nvPicPr>
        <p:blipFill>
          <a:blip r:embed="rId22" cstate="print"/>
          <a:stretch>
            <a:fillRect/>
          </a:stretch>
        </p:blipFill>
        <p:spPr>
          <a:xfrm>
            <a:off x="3708006" y="6984009"/>
            <a:ext cx="287997" cy="287997"/>
          </a:xfrm>
          <a:prstGeom prst="rect">
            <a:avLst/>
          </a:prstGeom>
        </p:spPr>
      </p:pic>
      <p:sp>
        <p:nvSpPr>
          <p:cNvPr id="211" name="object 54">
            <a:extLst>
              <a:ext uri="{FF2B5EF4-FFF2-40B4-BE49-F238E27FC236}">
                <a16:creationId xmlns:a16="http://schemas.microsoft.com/office/drawing/2014/main" id="{E7EEDA99-31E7-F935-DD8A-C0EB311B7FB1}"/>
              </a:ext>
            </a:extLst>
          </p:cNvPr>
          <p:cNvSpPr txBox="1"/>
          <p:nvPr/>
        </p:nvSpPr>
        <p:spPr>
          <a:xfrm>
            <a:off x="4051300" y="6976935"/>
            <a:ext cx="2926501" cy="316882"/>
          </a:xfrm>
          <a:prstGeom prst="rect">
            <a:avLst/>
          </a:prstGeom>
        </p:spPr>
        <p:txBody>
          <a:bodyPr vert="horz" wrap="square" lIns="0" tIns="13335" rIns="0" bIns="0" rtlCol="0">
            <a:spAutoFit/>
          </a:bodyPr>
          <a:lstStyle/>
          <a:p>
            <a:pPr algn="just">
              <a:lnSpc>
                <a:spcPts val="750"/>
              </a:lnSpc>
            </a:pPr>
            <a:r>
              <a:rPr lang="en-US" altLang="ja-JP" sz="600" spc="-20" dirty="0">
                <a:solidFill>
                  <a:schemeClr val="tx1"/>
                </a:solidFill>
                <a:latin typeface="Yu Gothic Medium" panose="020B0400000000000000" pitchFamily="34" charset="-128"/>
                <a:ea typeface="Yu Gothic Medium" panose="020B0400000000000000" pitchFamily="34" charset="-128"/>
                <a:cs typeface="Yu Gothic Pr6N M"/>
              </a:rPr>
              <a:t>※</a:t>
            </a:r>
            <a:r>
              <a:rPr lang="ja-JP" altLang="en-US" sz="600" spc="-20">
                <a:solidFill>
                  <a:schemeClr val="tx1"/>
                </a:solidFill>
                <a:latin typeface="Yu Gothic Medium" panose="020B0400000000000000" pitchFamily="34" charset="-128"/>
                <a:ea typeface="Yu Gothic Medium" panose="020B0400000000000000" pitchFamily="34" charset="-128"/>
                <a:cs typeface="Yu Gothic Pr6N M"/>
              </a:rPr>
              <a:t>七堂伽藍</a:t>
            </a:r>
            <a:r>
              <a:rPr lang="en-US" altLang="ja-JP" sz="600" spc="-20" dirty="0">
                <a:solidFill>
                  <a:schemeClr val="tx1"/>
                </a:solidFill>
                <a:latin typeface="Yu Gothic Medium" panose="020B0400000000000000" pitchFamily="34" charset="-128"/>
                <a:ea typeface="Yu Gothic Medium" panose="020B0400000000000000" pitchFamily="34" charset="-128"/>
                <a:cs typeface="Yu Gothic Pr6N M"/>
              </a:rPr>
              <a:t>(</a:t>
            </a:r>
            <a:r>
              <a:rPr lang="ja-JP" altLang="en-US" sz="600" spc="-20">
                <a:solidFill>
                  <a:schemeClr val="tx1"/>
                </a:solidFill>
                <a:latin typeface="Yu Gothic Medium" panose="020B0400000000000000" pitchFamily="34" charset="-128"/>
                <a:ea typeface="Yu Gothic Medium" panose="020B0400000000000000" pitchFamily="34" charset="-128"/>
                <a:cs typeface="Yu Gothic Pr6N M"/>
              </a:rPr>
              <a:t>しちどうがらん</a:t>
            </a:r>
            <a:r>
              <a:rPr lang="en-US" altLang="ja-JP" sz="600" spc="-20" dirty="0">
                <a:solidFill>
                  <a:schemeClr val="tx1"/>
                </a:solidFill>
                <a:latin typeface="Yu Gothic Medium" panose="020B0400000000000000" pitchFamily="34" charset="-128"/>
                <a:ea typeface="Yu Gothic Medium" panose="020B0400000000000000" pitchFamily="34" charset="-128"/>
                <a:cs typeface="Yu Gothic Pr6N M"/>
              </a:rPr>
              <a:t>)…</a:t>
            </a:r>
            <a:r>
              <a:rPr lang="ja-JP" altLang="en-US" sz="600" spc="-20">
                <a:solidFill>
                  <a:schemeClr val="tx1"/>
                </a:solidFill>
                <a:effectLst/>
                <a:latin typeface="Yu Gothic Medium" panose="020B0400000000000000" pitchFamily="34" charset="-128"/>
                <a:ea typeface="Yu Gothic Medium" panose="020B0400000000000000" pitchFamily="34" charset="-128"/>
              </a:rPr>
              <a:t>寺の</a:t>
            </a:r>
            <a:r>
              <a:rPr lang="ja-JP" altLang="en-US" sz="600" spc="-20">
                <a:solidFill>
                  <a:schemeClr val="tx1"/>
                </a:solidFill>
                <a:latin typeface="Yu Gothic Medium" panose="020B0400000000000000" pitchFamily="34" charset="-128"/>
                <a:ea typeface="Yu Gothic Medium" panose="020B0400000000000000" pitchFamily="34" charset="-128"/>
              </a:rPr>
              <a:t>主要</a:t>
            </a:r>
            <a:r>
              <a:rPr lang="ja-JP" altLang="en-US" sz="600" spc="-20">
                <a:solidFill>
                  <a:schemeClr val="tx1"/>
                </a:solidFill>
                <a:effectLst/>
                <a:latin typeface="Yu Gothic Medium" panose="020B0400000000000000" pitchFamily="34" charset="-128"/>
                <a:ea typeface="Yu Gothic Medium" panose="020B0400000000000000" pitchFamily="34" charset="-128"/>
              </a:rPr>
              <a:t>な七つの</a:t>
            </a:r>
            <a:r>
              <a:rPr lang="ja-JP" altLang="en-US" sz="600" strike="noStrike" spc="-20">
                <a:solidFill>
                  <a:schemeClr val="tx1"/>
                </a:solidFill>
                <a:effectLst/>
                <a:latin typeface="Yu Gothic Medium" panose="020B0400000000000000" pitchFamily="34" charset="-128"/>
                <a:ea typeface="Yu Gothic Medium" panose="020B0400000000000000" pitchFamily="34" charset="-128"/>
              </a:rPr>
              <a:t>建物</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七堂</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は塔</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latin typeface="Yu Gothic Medium" panose="020B0400000000000000" pitchFamily="34" charset="-128"/>
                <a:ea typeface="Yu Gothic Medium" panose="020B0400000000000000" pitchFamily="34" charset="-128"/>
              </a:rPr>
              <a:t>伽藍</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は寺の建物</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p>
          <a:p>
            <a:pPr algn="just">
              <a:lnSpc>
                <a:spcPts val="750"/>
              </a:lnSpc>
            </a:pP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三門</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さんもん</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門の形式</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中央の大きな門と左右の小さな門を連ねて</a:t>
            </a:r>
            <a:r>
              <a:rPr lang="en-US" altLang="ja-JP" sz="600" spc="-20" dirty="0">
                <a:solidFill>
                  <a:schemeClr val="tx1"/>
                </a:solidFill>
                <a:effectLst/>
                <a:latin typeface="Yu Gothic Medium" panose="020B0400000000000000" pitchFamily="34" charset="-128"/>
                <a:ea typeface="Yu Gothic Medium" panose="020B0400000000000000" pitchFamily="34" charset="-128"/>
              </a:rPr>
              <a:t>1</a:t>
            </a:r>
            <a:r>
              <a:rPr lang="ja-JP" altLang="en-US" sz="600" spc="-20">
                <a:solidFill>
                  <a:schemeClr val="tx1"/>
                </a:solidFill>
                <a:effectLst/>
                <a:latin typeface="Yu Gothic Medium" panose="020B0400000000000000" pitchFamily="34" charset="-128"/>
                <a:ea typeface="Yu Gothic Medium" panose="020B0400000000000000" pitchFamily="34" charset="-128"/>
              </a:rPr>
              <a:t>門としたもの</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p>
          <a:p>
            <a:pPr algn="just">
              <a:lnSpc>
                <a:spcPts val="750"/>
              </a:lnSpc>
            </a:pPr>
            <a:r>
              <a:rPr lang="en-US" altLang="ja-JP" sz="600" spc="-20" dirty="0">
                <a:solidFill>
                  <a:schemeClr val="tx1"/>
                </a:solidFill>
                <a:latin typeface="Yu Gothic Medium" panose="020B0400000000000000" pitchFamily="34" charset="-128"/>
                <a:ea typeface="Yu Gothic Medium" panose="020B0400000000000000" pitchFamily="34" charset="-128"/>
                <a:cs typeface="Yu Gothic Pr6N M"/>
              </a:rPr>
              <a:t>※方丈(ほうじょう)…禅宗寺院建築</a:t>
            </a:r>
            <a:r>
              <a:rPr lang="ja-JP" altLang="en-US" sz="600" spc="-20">
                <a:solidFill>
                  <a:schemeClr val="tx1"/>
                </a:solidFill>
                <a:effectLst/>
                <a:latin typeface="Yu Gothic Medium" panose="020B0400000000000000" pitchFamily="34" charset="-128"/>
                <a:ea typeface="Yu Gothic Medium" panose="020B0400000000000000" pitchFamily="34" charset="-128"/>
              </a:rPr>
              <a:t>で本堂</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客殿</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住職居室を兼ねるもの</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r>
              <a:rPr lang="ja-JP" altLang="en-US" sz="600" spc="-20">
                <a:solidFill>
                  <a:schemeClr val="tx1"/>
                </a:solidFill>
                <a:effectLst/>
                <a:latin typeface="Yu Gothic Medium" panose="020B0400000000000000" pitchFamily="34" charset="-128"/>
                <a:ea typeface="Yu Gothic Medium" panose="020B0400000000000000" pitchFamily="34" charset="-128"/>
              </a:rPr>
              <a:t>丈室ともいう</a:t>
            </a:r>
            <a:r>
              <a:rPr lang="en-US" altLang="ja-JP" sz="600" spc="-20" dirty="0">
                <a:solidFill>
                  <a:schemeClr val="tx1"/>
                </a:solidFill>
                <a:effectLst/>
                <a:latin typeface="Yu Gothic Medium" panose="020B0400000000000000" pitchFamily="34" charset="-128"/>
                <a:ea typeface="Yu Gothic Medium" panose="020B0400000000000000" pitchFamily="34" charset="-128"/>
              </a:rPr>
              <a:t>｡</a:t>
            </a:r>
            <a:endParaRPr sz="600" spc="-2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13" name="object 106">
            <a:extLst>
              <a:ext uri="{FF2B5EF4-FFF2-40B4-BE49-F238E27FC236}">
                <a16:creationId xmlns:a16="http://schemas.microsoft.com/office/drawing/2014/main" id="{F46089F8-7C82-A3A9-4253-00C75C349EDE}"/>
              </a:ext>
            </a:extLst>
          </p:cNvPr>
          <p:cNvSpPr txBox="1"/>
          <p:nvPr/>
        </p:nvSpPr>
        <p:spPr>
          <a:xfrm>
            <a:off x="1485899"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214" name="object 106">
            <a:extLst>
              <a:ext uri="{FF2B5EF4-FFF2-40B4-BE49-F238E27FC236}">
                <a16:creationId xmlns:a16="http://schemas.microsoft.com/office/drawing/2014/main" id="{5D8689E9-AABB-E663-72BE-32AD20BCFCF8}"/>
              </a:ext>
            </a:extLst>
          </p:cNvPr>
          <p:cNvSpPr txBox="1"/>
          <p:nvPr/>
        </p:nvSpPr>
        <p:spPr>
          <a:xfrm>
            <a:off x="4910764"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215" name="object 106">
            <a:extLst>
              <a:ext uri="{FF2B5EF4-FFF2-40B4-BE49-F238E27FC236}">
                <a16:creationId xmlns:a16="http://schemas.microsoft.com/office/drawing/2014/main" id="{E8BB8C1B-331D-E347-1FA9-1C4C46ECEE79}"/>
              </a:ext>
            </a:extLst>
          </p:cNvPr>
          <p:cNvSpPr txBox="1"/>
          <p:nvPr/>
        </p:nvSpPr>
        <p:spPr>
          <a:xfrm>
            <a:off x="8332676"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212" name="テキスト ボックス 211">
            <a:extLst>
              <a:ext uri="{FF2B5EF4-FFF2-40B4-BE49-F238E27FC236}">
                <a16:creationId xmlns:a16="http://schemas.microsoft.com/office/drawing/2014/main" id="{53258D99-43B9-BADF-27E2-2C9341981765}"/>
              </a:ext>
            </a:extLst>
          </p:cNvPr>
          <p:cNvSpPr txBox="1"/>
          <p:nvPr/>
        </p:nvSpPr>
        <p:spPr>
          <a:xfrm>
            <a:off x="1048405" y="6064041"/>
            <a:ext cx="2506684" cy="118800"/>
          </a:xfrm>
          <a:prstGeom prst="rect">
            <a:avLst/>
          </a:prstGeom>
          <a:noFill/>
        </p:spPr>
        <p:txBody>
          <a:bodyPr wrap="square" lIns="0" tIns="0" rIns="0" bIns="0" rtlCol="0">
            <a:spAutoFit/>
          </a:bodyPr>
          <a:lstStyle/>
          <a:p>
            <a:pPr marL="12700">
              <a:lnSpc>
                <a:spcPct val="100000"/>
              </a:lnSpc>
              <a:spcBef>
                <a:spcPts val="54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150</a:t>
            </a:r>
            <a:r>
              <a:rPr lang="ja-JP" altLang="en-US" sz="750" spc="-37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16" name="テキスト ボックス 215">
            <a:extLst>
              <a:ext uri="{FF2B5EF4-FFF2-40B4-BE49-F238E27FC236}">
                <a16:creationId xmlns:a16="http://schemas.microsoft.com/office/drawing/2014/main" id="{095B9942-6D28-E00C-BC92-79F6A7345EEE}"/>
              </a:ext>
            </a:extLst>
          </p:cNvPr>
          <p:cNvSpPr txBox="1"/>
          <p:nvPr/>
        </p:nvSpPr>
        <p:spPr>
          <a:xfrm>
            <a:off x="4462810" y="6067425"/>
            <a:ext cx="2506684" cy="115416"/>
          </a:xfrm>
          <a:prstGeom prst="rect">
            <a:avLst/>
          </a:prstGeom>
          <a:noFill/>
        </p:spPr>
        <p:txBody>
          <a:bodyPr wrap="square" lIns="0" tIns="0" rIns="0" bIns="0" rtlCol="0">
            <a:spAutoFit/>
          </a:bodyPr>
          <a:lstStyle/>
          <a:p>
            <a:pPr marL="12700" algn="just">
              <a:spcBef>
                <a:spcPts val="54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spc="-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00" spc="-20" dirty="0" smtClean="0">
              <a:latin typeface="Yu Gothic Medium" panose="020B0400000000000000" pitchFamily="34" charset="-128"/>
              <a:ea typeface="Yu Gothic Medium" panose="020B0400000000000000" pitchFamily="34" charset="-128"/>
              <a:cs typeface="Yu Gothic Pr6N M"/>
            </a:endParaRPr>
          </a:p>
        </p:txBody>
      </p:sp>
    </p:spTree>
    <p:extLst>
      <p:ext uri="{BB962C8B-B14F-4D97-AF65-F5344CB8AC3E}">
        <p14:creationId xmlns:p14="http://schemas.microsoft.com/office/powerpoint/2010/main" val="4093757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object 56">
            <a:extLst>
              <a:ext uri="{FF2B5EF4-FFF2-40B4-BE49-F238E27FC236}">
                <a16:creationId xmlns:a16="http://schemas.microsoft.com/office/drawing/2014/main" id="{62EFE6F3-D534-6CDA-98BA-9E4DD6801DA4}"/>
              </a:ext>
            </a:extLst>
          </p:cNvPr>
          <p:cNvPicPr/>
          <p:nvPr/>
        </p:nvPicPr>
        <p:blipFill>
          <a:blip r:embed="rId3" cstate="print"/>
          <a:stretch>
            <a:fillRect/>
          </a:stretch>
        </p:blipFill>
        <p:spPr>
          <a:xfrm>
            <a:off x="5490006" y="4842014"/>
            <a:ext cx="1818004" cy="2087994"/>
          </a:xfrm>
          <a:prstGeom prst="rect">
            <a:avLst/>
          </a:prstGeom>
        </p:spPr>
      </p:pic>
      <p:pic>
        <p:nvPicPr>
          <p:cNvPr id="63" name="object 57">
            <a:extLst>
              <a:ext uri="{FF2B5EF4-FFF2-40B4-BE49-F238E27FC236}">
                <a16:creationId xmlns:a16="http://schemas.microsoft.com/office/drawing/2014/main" id="{0AD3EDB2-E019-179C-B145-34CDB36E0FA7}"/>
              </a:ext>
            </a:extLst>
          </p:cNvPr>
          <p:cNvPicPr/>
          <p:nvPr/>
        </p:nvPicPr>
        <p:blipFill>
          <a:blip r:embed="rId4" cstate="print"/>
          <a:stretch>
            <a:fillRect/>
          </a:stretch>
        </p:blipFill>
        <p:spPr>
          <a:xfrm>
            <a:off x="287997" y="4842014"/>
            <a:ext cx="1818005" cy="2087994"/>
          </a:xfrm>
          <a:prstGeom prst="rect">
            <a:avLst/>
          </a:prstGeom>
        </p:spPr>
      </p:pic>
      <p:pic>
        <p:nvPicPr>
          <p:cNvPr id="60" name="図 59">
            <a:extLst>
              <a:ext uri="{FF2B5EF4-FFF2-40B4-BE49-F238E27FC236}">
                <a16:creationId xmlns:a16="http://schemas.microsoft.com/office/drawing/2014/main" id="{1F260901-4C6B-2277-C6C1-F5AFFF278F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61992" y="6726288"/>
            <a:ext cx="546100" cy="546100"/>
          </a:xfrm>
          <a:prstGeom prst="rect">
            <a:avLst/>
          </a:prstGeom>
        </p:spPr>
      </p:pic>
      <p:pic>
        <p:nvPicPr>
          <p:cNvPr id="59" name="図 58">
            <a:extLst>
              <a:ext uri="{FF2B5EF4-FFF2-40B4-BE49-F238E27FC236}">
                <a16:creationId xmlns:a16="http://schemas.microsoft.com/office/drawing/2014/main" id="{658A01DB-C016-EED9-8B7F-36EB1CC93C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858286" y="3312007"/>
            <a:ext cx="546100" cy="546100"/>
          </a:xfrm>
          <a:prstGeom prst="rect">
            <a:avLst/>
          </a:prstGeom>
        </p:spPr>
      </p:pic>
      <p:pic>
        <p:nvPicPr>
          <p:cNvPr id="58" name="図 57">
            <a:extLst>
              <a:ext uri="{FF2B5EF4-FFF2-40B4-BE49-F238E27FC236}">
                <a16:creationId xmlns:a16="http://schemas.microsoft.com/office/drawing/2014/main" id="{42A8AD76-9B31-B799-930B-5075F536A7C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61992" y="3312007"/>
            <a:ext cx="546100" cy="546100"/>
          </a:xfrm>
          <a:prstGeom prst="rect">
            <a:avLst/>
          </a:prstGeom>
        </p:spPr>
      </p:pic>
      <p:pic>
        <p:nvPicPr>
          <p:cNvPr id="52" name="図 51">
            <a:extLst>
              <a:ext uri="{FF2B5EF4-FFF2-40B4-BE49-F238E27FC236}">
                <a16:creationId xmlns:a16="http://schemas.microsoft.com/office/drawing/2014/main" id="{C58B095B-39EF-77D0-76A9-F4582CF6409F}"/>
              </a:ext>
            </a:extLst>
          </p:cNvPr>
          <p:cNvPicPr>
            <a:picLocks noChangeAspect="1"/>
          </p:cNvPicPr>
          <p:nvPr/>
        </p:nvPicPr>
        <p:blipFill>
          <a:blip r:embed="rId8"/>
          <a:stretch>
            <a:fillRect/>
          </a:stretch>
        </p:blipFill>
        <p:spPr>
          <a:xfrm>
            <a:off x="5490006" y="659327"/>
            <a:ext cx="647700" cy="647700"/>
          </a:xfrm>
          <a:prstGeom prst="rect">
            <a:avLst/>
          </a:prstGeom>
        </p:spPr>
      </p:pic>
      <p:sp>
        <p:nvSpPr>
          <p:cNvPr id="323" name="object 148">
            <a:extLst>
              <a:ext uri="{FF2B5EF4-FFF2-40B4-BE49-F238E27FC236}">
                <a16:creationId xmlns:a16="http://schemas.microsoft.com/office/drawing/2014/main" id="{DC01A240-EE59-6CFC-F19A-911D58956EA7}"/>
              </a:ext>
            </a:extLst>
          </p:cNvPr>
          <p:cNvSpPr/>
          <p:nvPr/>
        </p:nvSpPr>
        <p:spPr>
          <a:xfrm>
            <a:off x="7379996" y="6372009"/>
            <a:ext cx="720090" cy="657225"/>
          </a:xfrm>
          <a:custGeom>
            <a:avLst/>
            <a:gdLst/>
            <a:ahLst/>
            <a:cxnLst/>
            <a:rect l="l" t="t" r="r" b="b"/>
            <a:pathLst>
              <a:path w="720089" h="657225">
                <a:moveTo>
                  <a:pt x="720001" y="585000"/>
                </a:moveTo>
                <a:lnTo>
                  <a:pt x="714311" y="557047"/>
                </a:lnTo>
                <a:lnTo>
                  <a:pt x="698842" y="534149"/>
                </a:lnTo>
                <a:lnTo>
                  <a:pt x="675957" y="518693"/>
                </a:lnTo>
                <a:lnTo>
                  <a:pt x="648004" y="513003"/>
                </a:lnTo>
                <a:lnTo>
                  <a:pt x="71996" y="513003"/>
                </a:lnTo>
                <a:lnTo>
                  <a:pt x="44030" y="518693"/>
                </a:lnTo>
                <a:lnTo>
                  <a:pt x="21145" y="534149"/>
                </a:lnTo>
                <a:lnTo>
                  <a:pt x="5676" y="557047"/>
                </a:lnTo>
                <a:lnTo>
                  <a:pt x="0" y="585000"/>
                </a:lnTo>
                <a:lnTo>
                  <a:pt x="5676" y="612952"/>
                </a:lnTo>
                <a:lnTo>
                  <a:pt x="21145" y="635850"/>
                </a:lnTo>
                <a:lnTo>
                  <a:pt x="44030" y="651319"/>
                </a:lnTo>
                <a:lnTo>
                  <a:pt x="71996" y="656996"/>
                </a:lnTo>
                <a:lnTo>
                  <a:pt x="648004" y="656996"/>
                </a:lnTo>
                <a:lnTo>
                  <a:pt x="675957" y="651319"/>
                </a:lnTo>
                <a:lnTo>
                  <a:pt x="698842" y="635850"/>
                </a:lnTo>
                <a:lnTo>
                  <a:pt x="714311" y="612952"/>
                </a:lnTo>
                <a:lnTo>
                  <a:pt x="720001" y="585000"/>
                </a:lnTo>
                <a:close/>
              </a:path>
              <a:path w="720089" h="657225">
                <a:moveTo>
                  <a:pt x="720001" y="414007"/>
                </a:moveTo>
                <a:lnTo>
                  <a:pt x="714311" y="386041"/>
                </a:lnTo>
                <a:lnTo>
                  <a:pt x="698842" y="363156"/>
                </a:lnTo>
                <a:lnTo>
                  <a:pt x="675957" y="347687"/>
                </a:lnTo>
                <a:lnTo>
                  <a:pt x="648004" y="342011"/>
                </a:lnTo>
                <a:lnTo>
                  <a:pt x="71996" y="342011"/>
                </a:lnTo>
                <a:lnTo>
                  <a:pt x="44030" y="347687"/>
                </a:lnTo>
                <a:lnTo>
                  <a:pt x="21145" y="363156"/>
                </a:lnTo>
                <a:lnTo>
                  <a:pt x="5676" y="386041"/>
                </a:lnTo>
                <a:lnTo>
                  <a:pt x="0" y="414007"/>
                </a:lnTo>
                <a:lnTo>
                  <a:pt x="5676" y="441960"/>
                </a:lnTo>
                <a:lnTo>
                  <a:pt x="21145" y="464845"/>
                </a:lnTo>
                <a:lnTo>
                  <a:pt x="44030" y="480314"/>
                </a:lnTo>
                <a:lnTo>
                  <a:pt x="71996" y="486003"/>
                </a:lnTo>
                <a:lnTo>
                  <a:pt x="648004" y="486003"/>
                </a:lnTo>
                <a:lnTo>
                  <a:pt x="675957" y="480314"/>
                </a:lnTo>
                <a:lnTo>
                  <a:pt x="698842" y="464845"/>
                </a:lnTo>
                <a:lnTo>
                  <a:pt x="714311" y="441960"/>
                </a:lnTo>
                <a:lnTo>
                  <a:pt x="720001" y="414007"/>
                </a:lnTo>
                <a:close/>
              </a:path>
              <a:path w="720089" h="657225">
                <a:moveTo>
                  <a:pt x="720001" y="243001"/>
                </a:moveTo>
                <a:lnTo>
                  <a:pt x="714311" y="215049"/>
                </a:lnTo>
                <a:lnTo>
                  <a:pt x="698842" y="192151"/>
                </a:lnTo>
                <a:lnTo>
                  <a:pt x="675957" y="176682"/>
                </a:lnTo>
                <a:lnTo>
                  <a:pt x="648004" y="171005"/>
                </a:lnTo>
                <a:lnTo>
                  <a:pt x="71996" y="171005"/>
                </a:lnTo>
                <a:lnTo>
                  <a:pt x="44030" y="176682"/>
                </a:lnTo>
                <a:lnTo>
                  <a:pt x="21145" y="192151"/>
                </a:lnTo>
                <a:lnTo>
                  <a:pt x="5676" y="215049"/>
                </a:lnTo>
                <a:lnTo>
                  <a:pt x="0" y="243001"/>
                </a:lnTo>
                <a:lnTo>
                  <a:pt x="5676" y="270954"/>
                </a:lnTo>
                <a:lnTo>
                  <a:pt x="21145" y="293852"/>
                </a:lnTo>
                <a:lnTo>
                  <a:pt x="44030" y="309321"/>
                </a:lnTo>
                <a:lnTo>
                  <a:pt x="71996" y="314998"/>
                </a:lnTo>
                <a:lnTo>
                  <a:pt x="648004" y="314998"/>
                </a:lnTo>
                <a:lnTo>
                  <a:pt x="675957" y="309321"/>
                </a:lnTo>
                <a:lnTo>
                  <a:pt x="698842" y="293852"/>
                </a:lnTo>
                <a:lnTo>
                  <a:pt x="714311" y="270954"/>
                </a:lnTo>
                <a:lnTo>
                  <a:pt x="720001" y="243001"/>
                </a:lnTo>
                <a:close/>
              </a:path>
              <a:path w="720089" h="657225">
                <a:moveTo>
                  <a:pt x="720001" y="71996"/>
                </a:moveTo>
                <a:lnTo>
                  <a:pt x="714311" y="44043"/>
                </a:lnTo>
                <a:lnTo>
                  <a:pt x="698842" y="21158"/>
                </a:lnTo>
                <a:lnTo>
                  <a:pt x="675957" y="5689"/>
                </a:lnTo>
                <a:lnTo>
                  <a:pt x="648004" y="0"/>
                </a:lnTo>
                <a:lnTo>
                  <a:pt x="71996" y="0"/>
                </a:lnTo>
                <a:lnTo>
                  <a:pt x="44030" y="5689"/>
                </a:lnTo>
                <a:lnTo>
                  <a:pt x="21145" y="21158"/>
                </a:lnTo>
                <a:lnTo>
                  <a:pt x="5676" y="44043"/>
                </a:lnTo>
                <a:lnTo>
                  <a:pt x="0" y="71996"/>
                </a:lnTo>
                <a:lnTo>
                  <a:pt x="5676" y="99961"/>
                </a:lnTo>
                <a:lnTo>
                  <a:pt x="21145" y="122847"/>
                </a:lnTo>
                <a:lnTo>
                  <a:pt x="44030" y="138315"/>
                </a:lnTo>
                <a:lnTo>
                  <a:pt x="71996" y="143992"/>
                </a:lnTo>
                <a:lnTo>
                  <a:pt x="648004" y="143992"/>
                </a:lnTo>
                <a:lnTo>
                  <a:pt x="675957" y="138315"/>
                </a:lnTo>
                <a:lnTo>
                  <a:pt x="698842" y="122847"/>
                </a:lnTo>
                <a:lnTo>
                  <a:pt x="714311" y="99961"/>
                </a:lnTo>
                <a:lnTo>
                  <a:pt x="720001" y="71996"/>
                </a:lnTo>
                <a:close/>
              </a:path>
            </a:pathLst>
          </a:custGeom>
          <a:solidFill>
            <a:srgbClr val="808285"/>
          </a:solidFill>
        </p:spPr>
        <p:txBody>
          <a:bodyPr wrap="square" lIns="0" tIns="0" rIns="0" bIns="0" rtlCol="0"/>
          <a:lstStyle/>
          <a:p>
            <a:endParaRPr/>
          </a:p>
        </p:txBody>
      </p:sp>
      <p:pic>
        <p:nvPicPr>
          <p:cNvPr id="321" name="図 320">
            <a:extLst>
              <a:ext uri="{FF2B5EF4-FFF2-40B4-BE49-F238E27FC236}">
                <a16:creationId xmlns:a16="http://schemas.microsoft.com/office/drawing/2014/main" id="{EB6F7EA7-673D-5756-A7D2-E01356219A38}"/>
              </a:ext>
            </a:extLst>
          </p:cNvPr>
          <p:cNvPicPr>
            <a:picLocks noChangeAspect="1"/>
          </p:cNvPicPr>
          <p:nvPr/>
        </p:nvPicPr>
        <p:blipFill>
          <a:blip r:embed="rId9"/>
          <a:stretch>
            <a:fillRect/>
          </a:stretch>
        </p:blipFill>
        <p:spPr>
          <a:xfrm>
            <a:off x="287997" y="6984009"/>
            <a:ext cx="1206500" cy="292100"/>
          </a:xfrm>
          <a:prstGeom prst="rect">
            <a:avLst/>
          </a:prstGeom>
        </p:spPr>
      </p:pic>
      <p:grpSp>
        <p:nvGrpSpPr>
          <p:cNvPr id="2" name="object 2"/>
          <p:cNvGrpSpPr/>
          <p:nvPr/>
        </p:nvGrpSpPr>
        <p:grpSpPr>
          <a:xfrm>
            <a:off x="1025994" y="1166025"/>
            <a:ext cx="4176395" cy="144145"/>
            <a:chOff x="1025994" y="1166025"/>
            <a:chExt cx="4176395" cy="144145"/>
          </a:xfrm>
        </p:grpSpPr>
        <p:sp>
          <p:nvSpPr>
            <p:cNvPr id="3" name="object 3"/>
            <p:cNvSpPr/>
            <p:nvPr/>
          </p:nvSpPr>
          <p:spPr>
            <a:xfrm>
              <a:off x="1025994"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61A2D8"/>
            </a:solidFill>
          </p:spPr>
          <p:txBody>
            <a:bodyPr wrap="square" lIns="0" tIns="0" rIns="0" bIns="0" rtlCol="0"/>
            <a:lstStyle/>
            <a:p>
              <a:endParaRPr/>
            </a:p>
          </p:txBody>
        </p:sp>
        <p:pic>
          <p:nvPicPr>
            <p:cNvPr id="4" name="object 4"/>
            <p:cNvPicPr/>
            <p:nvPr/>
          </p:nvPicPr>
          <p:blipFill>
            <a:blip r:embed="rId10" cstate="print"/>
            <a:stretch>
              <a:fillRect/>
            </a:stretch>
          </p:blipFill>
          <p:spPr>
            <a:xfrm>
              <a:off x="1026002" y="1166028"/>
              <a:ext cx="141792" cy="143992"/>
            </a:xfrm>
            <a:prstGeom prst="rect">
              <a:avLst/>
            </a:prstGeom>
          </p:spPr>
        </p:pic>
      </p:grpSp>
      <p:grpSp>
        <p:nvGrpSpPr>
          <p:cNvPr id="5" name="object 5"/>
          <p:cNvGrpSpPr/>
          <p:nvPr/>
        </p:nvGrpSpPr>
        <p:grpSpPr>
          <a:xfrm>
            <a:off x="6228001" y="1166025"/>
            <a:ext cx="4176395" cy="144145"/>
            <a:chOff x="6228001" y="1166025"/>
            <a:chExt cx="4176395" cy="144145"/>
          </a:xfrm>
        </p:grpSpPr>
        <p:sp>
          <p:nvSpPr>
            <p:cNvPr id="6" name="object 6"/>
            <p:cNvSpPr/>
            <p:nvPr/>
          </p:nvSpPr>
          <p:spPr>
            <a:xfrm>
              <a:off x="6228003"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61A2D8"/>
            </a:solidFill>
          </p:spPr>
          <p:txBody>
            <a:bodyPr wrap="square" lIns="0" tIns="0" rIns="0" bIns="0" rtlCol="0"/>
            <a:lstStyle/>
            <a:p>
              <a:endParaRPr/>
            </a:p>
          </p:txBody>
        </p:sp>
        <p:pic>
          <p:nvPicPr>
            <p:cNvPr id="7" name="object 7"/>
            <p:cNvPicPr/>
            <p:nvPr/>
          </p:nvPicPr>
          <p:blipFill>
            <a:blip r:embed="rId11" cstate="print"/>
            <a:stretch>
              <a:fillRect/>
            </a:stretch>
          </p:blipFill>
          <p:spPr>
            <a:xfrm>
              <a:off x="6228001" y="1166028"/>
              <a:ext cx="141792" cy="143992"/>
            </a:xfrm>
            <a:prstGeom prst="rect">
              <a:avLst/>
            </a:prstGeom>
          </p:spPr>
        </p:pic>
      </p:grpSp>
      <p:grpSp>
        <p:nvGrpSpPr>
          <p:cNvPr id="8" name="object 8"/>
          <p:cNvGrpSpPr/>
          <p:nvPr/>
        </p:nvGrpSpPr>
        <p:grpSpPr>
          <a:xfrm>
            <a:off x="1025994" y="4586020"/>
            <a:ext cx="4176395" cy="144145"/>
            <a:chOff x="1025994" y="4586020"/>
            <a:chExt cx="4176395" cy="144145"/>
          </a:xfrm>
        </p:grpSpPr>
        <p:sp>
          <p:nvSpPr>
            <p:cNvPr id="9" name="object 9"/>
            <p:cNvSpPr/>
            <p:nvPr/>
          </p:nvSpPr>
          <p:spPr>
            <a:xfrm>
              <a:off x="1025994"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61A2D8"/>
            </a:solidFill>
          </p:spPr>
          <p:txBody>
            <a:bodyPr wrap="square" lIns="0" tIns="0" rIns="0" bIns="0" rtlCol="0"/>
            <a:lstStyle/>
            <a:p>
              <a:endParaRPr/>
            </a:p>
          </p:txBody>
        </p:sp>
        <p:pic>
          <p:nvPicPr>
            <p:cNvPr id="10" name="object 10"/>
            <p:cNvPicPr/>
            <p:nvPr/>
          </p:nvPicPr>
          <p:blipFill>
            <a:blip r:embed="rId12" cstate="print"/>
            <a:stretch>
              <a:fillRect/>
            </a:stretch>
          </p:blipFill>
          <p:spPr>
            <a:xfrm>
              <a:off x="1026002" y="4586022"/>
              <a:ext cx="141791" cy="144005"/>
            </a:xfrm>
            <a:prstGeom prst="rect">
              <a:avLst/>
            </a:prstGeom>
          </p:spPr>
        </p:pic>
      </p:grpSp>
      <p:grpSp>
        <p:nvGrpSpPr>
          <p:cNvPr id="11" name="object 11"/>
          <p:cNvGrpSpPr/>
          <p:nvPr/>
        </p:nvGrpSpPr>
        <p:grpSpPr>
          <a:xfrm>
            <a:off x="6228001" y="4586020"/>
            <a:ext cx="4176395" cy="144145"/>
            <a:chOff x="6228001" y="4586020"/>
            <a:chExt cx="4176395" cy="144145"/>
          </a:xfrm>
        </p:grpSpPr>
        <p:sp>
          <p:nvSpPr>
            <p:cNvPr id="12" name="object 12"/>
            <p:cNvSpPr/>
            <p:nvPr/>
          </p:nvSpPr>
          <p:spPr>
            <a:xfrm>
              <a:off x="6228003"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61A2D8"/>
            </a:solidFill>
          </p:spPr>
          <p:txBody>
            <a:bodyPr wrap="square" lIns="0" tIns="0" rIns="0" bIns="0" rtlCol="0"/>
            <a:lstStyle/>
            <a:p>
              <a:endParaRPr>
                <a:latin typeface="游ゴシック" panose="020B0400000000000000" pitchFamily="50" charset="-128"/>
                <a:ea typeface="游ゴシック" panose="020B0400000000000000" pitchFamily="50" charset="-128"/>
              </a:endParaRPr>
            </a:p>
          </p:txBody>
        </p:sp>
        <p:pic>
          <p:nvPicPr>
            <p:cNvPr id="13" name="object 13"/>
            <p:cNvPicPr/>
            <p:nvPr/>
          </p:nvPicPr>
          <p:blipFill>
            <a:blip r:embed="rId13" cstate="print"/>
            <a:stretch>
              <a:fillRect/>
            </a:stretch>
          </p:blipFill>
          <p:spPr>
            <a:xfrm>
              <a:off x="6228001" y="4586022"/>
              <a:ext cx="141792" cy="144005"/>
            </a:xfrm>
            <a:prstGeom prst="rect">
              <a:avLst/>
            </a:prstGeom>
          </p:spPr>
        </p:pic>
      </p:grpSp>
      <p:grpSp>
        <p:nvGrpSpPr>
          <p:cNvPr id="14" name="object 14"/>
          <p:cNvGrpSpPr/>
          <p:nvPr/>
        </p:nvGrpSpPr>
        <p:grpSpPr>
          <a:xfrm>
            <a:off x="2178003" y="2016006"/>
            <a:ext cx="3024505" cy="864235"/>
            <a:chOff x="2178003" y="2016006"/>
            <a:chExt cx="3024505" cy="864235"/>
          </a:xfrm>
        </p:grpSpPr>
        <p:sp>
          <p:nvSpPr>
            <p:cNvPr id="15" name="object 15"/>
            <p:cNvSpPr/>
            <p:nvPr/>
          </p:nvSpPr>
          <p:spPr>
            <a:xfrm>
              <a:off x="2178003" y="207000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16" name="object 16"/>
            <p:cNvSpPr/>
            <p:nvPr/>
          </p:nvSpPr>
          <p:spPr>
            <a:xfrm>
              <a:off x="2250000" y="241200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17" name="object 17"/>
            <p:cNvSpPr/>
            <p:nvPr/>
          </p:nvSpPr>
          <p:spPr>
            <a:xfrm>
              <a:off x="2250004" y="2231999"/>
              <a:ext cx="467995" cy="144145"/>
            </a:xfrm>
            <a:custGeom>
              <a:avLst/>
              <a:gdLst/>
              <a:ahLst/>
              <a:cxnLst/>
              <a:rect l="l" t="t" r="r" b="b"/>
              <a:pathLst>
                <a:path w="467994"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18" name="object 18"/>
            <p:cNvSpPr/>
            <p:nvPr/>
          </p:nvSpPr>
          <p:spPr>
            <a:xfrm>
              <a:off x="2250000" y="2628006"/>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19" name="object 19"/>
            <p:cNvSpPr/>
            <p:nvPr/>
          </p:nvSpPr>
          <p:spPr>
            <a:xfrm>
              <a:off x="2249995" y="2448001"/>
              <a:ext cx="467995" cy="360045"/>
            </a:xfrm>
            <a:custGeom>
              <a:avLst/>
              <a:gdLst/>
              <a:ahLst/>
              <a:cxnLst/>
              <a:rect l="l" t="t" r="r" b="b"/>
              <a:pathLst>
                <a:path w="467994" h="360044">
                  <a:moveTo>
                    <a:pt x="467995" y="262966"/>
                  </a:moveTo>
                  <a:lnTo>
                    <a:pt x="464286" y="244741"/>
                  </a:lnTo>
                  <a:lnTo>
                    <a:pt x="454202" y="229806"/>
                  </a:lnTo>
                  <a:lnTo>
                    <a:pt x="439267" y="219710"/>
                  </a:lnTo>
                  <a:lnTo>
                    <a:pt x="421030" y="216001"/>
                  </a:lnTo>
                  <a:lnTo>
                    <a:pt x="46964" y="216001"/>
                  </a:lnTo>
                  <a:lnTo>
                    <a:pt x="28727" y="219710"/>
                  </a:lnTo>
                  <a:lnTo>
                    <a:pt x="13792" y="229806"/>
                  </a:lnTo>
                  <a:lnTo>
                    <a:pt x="3708" y="244741"/>
                  </a:lnTo>
                  <a:lnTo>
                    <a:pt x="0" y="262966"/>
                  </a:lnTo>
                  <a:lnTo>
                    <a:pt x="0" y="313042"/>
                  </a:lnTo>
                  <a:lnTo>
                    <a:pt x="3708" y="331279"/>
                  </a:lnTo>
                  <a:lnTo>
                    <a:pt x="13792" y="346214"/>
                  </a:lnTo>
                  <a:lnTo>
                    <a:pt x="28727" y="356311"/>
                  </a:lnTo>
                  <a:lnTo>
                    <a:pt x="46964" y="360006"/>
                  </a:lnTo>
                  <a:lnTo>
                    <a:pt x="421030" y="360006"/>
                  </a:lnTo>
                  <a:lnTo>
                    <a:pt x="439267" y="356311"/>
                  </a:lnTo>
                  <a:lnTo>
                    <a:pt x="454202" y="346214"/>
                  </a:lnTo>
                  <a:lnTo>
                    <a:pt x="464286" y="331279"/>
                  </a:lnTo>
                  <a:lnTo>
                    <a:pt x="467995" y="313042"/>
                  </a:lnTo>
                  <a:lnTo>
                    <a:pt x="467995" y="262966"/>
                  </a:lnTo>
                  <a:close/>
                </a:path>
                <a:path w="467994" h="360044">
                  <a:moveTo>
                    <a:pt x="467995" y="46964"/>
                  </a:moveTo>
                  <a:lnTo>
                    <a:pt x="464286" y="28740"/>
                  </a:lnTo>
                  <a:lnTo>
                    <a:pt x="454202" y="13804"/>
                  </a:lnTo>
                  <a:lnTo>
                    <a:pt x="439267" y="3708"/>
                  </a:lnTo>
                  <a:lnTo>
                    <a:pt x="421030" y="0"/>
                  </a:lnTo>
                  <a:lnTo>
                    <a:pt x="46964" y="0"/>
                  </a:lnTo>
                  <a:lnTo>
                    <a:pt x="28727" y="3708"/>
                  </a:lnTo>
                  <a:lnTo>
                    <a:pt x="13792" y="13804"/>
                  </a:lnTo>
                  <a:lnTo>
                    <a:pt x="3708" y="28740"/>
                  </a:lnTo>
                  <a:lnTo>
                    <a:pt x="0" y="46964"/>
                  </a:lnTo>
                  <a:lnTo>
                    <a:pt x="0" y="97040"/>
                  </a:lnTo>
                  <a:lnTo>
                    <a:pt x="3708" y="115277"/>
                  </a:lnTo>
                  <a:lnTo>
                    <a:pt x="13792" y="130213"/>
                  </a:lnTo>
                  <a:lnTo>
                    <a:pt x="28727" y="140309"/>
                  </a:lnTo>
                  <a:lnTo>
                    <a:pt x="46964" y="144005"/>
                  </a:lnTo>
                  <a:lnTo>
                    <a:pt x="421030" y="144005"/>
                  </a:lnTo>
                  <a:lnTo>
                    <a:pt x="439267" y="140309"/>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20" name="object 20"/>
            <p:cNvSpPr/>
            <p:nvPr/>
          </p:nvSpPr>
          <p:spPr>
            <a:xfrm>
              <a:off x="3178799" y="20448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1" name="object 21"/>
            <p:cNvSpPr/>
            <p:nvPr/>
          </p:nvSpPr>
          <p:spPr>
            <a:xfrm>
              <a:off x="3167999" y="20340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2" name="object 22"/>
            <p:cNvSpPr/>
            <p:nvPr/>
          </p:nvSpPr>
          <p:spPr>
            <a:xfrm>
              <a:off x="3167999" y="203400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23" name="object 23"/>
          <p:cNvGrpSpPr/>
          <p:nvPr/>
        </p:nvGrpSpPr>
        <p:grpSpPr>
          <a:xfrm>
            <a:off x="7380003" y="2016006"/>
            <a:ext cx="3024505" cy="864235"/>
            <a:chOff x="7380003" y="2016006"/>
            <a:chExt cx="3024505" cy="864235"/>
          </a:xfrm>
        </p:grpSpPr>
        <p:sp>
          <p:nvSpPr>
            <p:cNvPr id="24" name="object 24"/>
            <p:cNvSpPr/>
            <p:nvPr/>
          </p:nvSpPr>
          <p:spPr>
            <a:xfrm>
              <a:off x="7380003" y="207000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25" name="object 25"/>
            <p:cNvSpPr/>
            <p:nvPr/>
          </p:nvSpPr>
          <p:spPr>
            <a:xfrm>
              <a:off x="7452000" y="241200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26" name="object 26"/>
            <p:cNvSpPr/>
            <p:nvPr/>
          </p:nvSpPr>
          <p:spPr>
            <a:xfrm>
              <a:off x="7452005" y="2231999"/>
              <a:ext cx="467995" cy="144145"/>
            </a:xfrm>
            <a:custGeom>
              <a:avLst/>
              <a:gdLst/>
              <a:ahLst/>
              <a:cxnLst/>
              <a:rect l="l" t="t" r="r" b="b"/>
              <a:pathLst>
                <a:path w="467995"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27" name="object 27"/>
            <p:cNvSpPr/>
            <p:nvPr/>
          </p:nvSpPr>
          <p:spPr>
            <a:xfrm>
              <a:off x="7452000" y="2628006"/>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28" name="object 28"/>
            <p:cNvSpPr/>
            <p:nvPr/>
          </p:nvSpPr>
          <p:spPr>
            <a:xfrm>
              <a:off x="7452004" y="2448001"/>
              <a:ext cx="467995" cy="360045"/>
            </a:xfrm>
            <a:custGeom>
              <a:avLst/>
              <a:gdLst/>
              <a:ahLst/>
              <a:cxnLst/>
              <a:rect l="l" t="t" r="r" b="b"/>
              <a:pathLst>
                <a:path w="467995" h="360044">
                  <a:moveTo>
                    <a:pt x="467995" y="262966"/>
                  </a:moveTo>
                  <a:lnTo>
                    <a:pt x="464286" y="244741"/>
                  </a:lnTo>
                  <a:lnTo>
                    <a:pt x="454190" y="229806"/>
                  </a:lnTo>
                  <a:lnTo>
                    <a:pt x="439267" y="219710"/>
                  </a:lnTo>
                  <a:lnTo>
                    <a:pt x="421030" y="216001"/>
                  </a:lnTo>
                  <a:lnTo>
                    <a:pt x="46964" y="216001"/>
                  </a:lnTo>
                  <a:lnTo>
                    <a:pt x="28727" y="219710"/>
                  </a:lnTo>
                  <a:lnTo>
                    <a:pt x="13792" y="229806"/>
                  </a:lnTo>
                  <a:lnTo>
                    <a:pt x="3695" y="244741"/>
                  </a:lnTo>
                  <a:lnTo>
                    <a:pt x="0" y="262966"/>
                  </a:lnTo>
                  <a:lnTo>
                    <a:pt x="0" y="313042"/>
                  </a:lnTo>
                  <a:lnTo>
                    <a:pt x="3695" y="331279"/>
                  </a:lnTo>
                  <a:lnTo>
                    <a:pt x="13792" y="346214"/>
                  </a:lnTo>
                  <a:lnTo>
                    <a:pt x="28727" y="356311"/>
                  </a:lnTo>
                  <a:lnTo>
                    <a:pt x="46964" y="360006"/>
                  </a:lnTo>
                  <a:lnTo>
                    <a:pt x="421030" y="360006"/>
                  </a:lnTo>
                  <a:lnTo>
                    <a:pt x="439267" y="356311"/>
                  </a:lnTo>
                  <a:lnTo>
                    <a:pt x="454190" y="346214"/>
                  </a:lnTo>
                  <a:lnTo>
                    <a:pt x="464286" y="331279"/>
                  </a:lnTo>
                  <a:lnTo>
                    <a:pt x="467995" y="313042"/>
                  </a:lnTo>
                  <a:lnTo>
                    <a:pt x="467995" y="262966"/>
                  </a:lnTo>
                  <a:close/>
                </a:path>
                <a:path w="467995" h="360044">
                  <a:moveTo>
                    <a:pt x="467995" y="46964"/>
                  </a:moveTo>
                  <a:lnTo>
                    <a:pt x="464286" y="28740"/>
                  </a:lnTo>
                  <a:lnTo>
                    <a:pt x="454190" y="13804"/>
                  </a:lnTo>
                  <a:lnTo>
                    <a:pt x="439267" y="3708"/>
                  </a:lnTo>
                  <a:lnTo>
                    <a:pt x="421030" y="0"/>
                  </a:lnTo>
                  <a:lnTo>
                    <a:pt x="46964" y="0"/>
                  </a:lnTo>
                  <a:lnTo>
                    <a:pt x="28727" y="3708"/>
                  </a:lnTo>
                  <a:lnTo>
                    <a:pt x="13792" y="13804"/>
                  </a:lnTo>
                  <a:lnTo>
                    <a:pt x="3695" y="28740"/>
                  </a:lnTo>
                  <a:lnTo>
                    <a:pt x="0" y="46964"/>
                  </a:lnTo>
                  <a:lnTo>
                    <a:pt x="0" y="97040"/>
                  </a:lnTo>
                  <a:lnTo>
                    <a:pt x="3695" y="115277"/>
                  </a:lnTo>
                  <a:lnTo>
                    <a:pt x="13792" y="130213"/>
                  </a:lnTo>
                  <a:lnTo>
                    <a:pt x="28727" y="140309"/>
                  </a:lnTo>
                  <a:lnTo>
                    <a:pt x="46964" y="144005"/>
                  </a:lnTo>
                  <a:lnTo>
                    <a:pt x="421030" y="144005"/>
                  </a:lnTo>
                  <a:lnTo>
                    <a:pt x="439267" y="140309"/>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29" name="object 29"/>
            <p:cNvSpPr/>
            <p:nvPr/>
          </p:nvSpPr>
          <p:spPr>
            <a:xfrm>
              <a:off x="8380799" y="20448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0" name="object 30"/>
            <p:cNvSpPr/>
            <p:nvPr/>
          </p:nvSpPr>
          <p:spPr>
            <a:xfrm>
              <a:off x="8369999" y="20340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1" name="object 31"/>
            <p:cNvSpPr/>
            <p:nvPr/>
          </p:nvSpPr>
          <p:spPr>
            <a:xfrm>
              <a:off x="8369999" y="203400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32" name="object 32"/>
          <p:cNvGrpSpPr/>
          <p:nvPr/>
        </p:nvGrpSpPr>
        <p:grpSpPr>
          <a:xfrm>
            <a:off x="7380003" y="5436006"/>
            <a:ext cx="3024505" cy="864235"/>
            <a:chOff x="7380003" y="5436006"/>
            <a:chExt cx="3024505" cy="864235"/>
          </a:xfrm>
        </p:grpSpPr>
        <p:sp>
          <p:nvSpPr>
            <p:cNvPr id="33" name="object 33"/>
            <p:cNvSpPr/>
            <p:nvPr/>
          </p:nvSpPr>
          <p:spPr>
            <a:xfrm>
              <a:off x="7380003" y="5490009"/>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34" name="object 34"/>
            <p:cNvSpPr/>
            <p:nvPr/>
          </p:nvSpPr>
          <p:spPr>
            <a:xfrm>
              <a:off x="7452000" y="583200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35" name="object 35"/>
            <p:cNvSpPr/>
            <p:nvPr/>
          </p:nvSpPr>
          <p:spPr>
            <a:xfrm>
              <a:off x="7452005" y="5652000"/>
              <a:ext cx="467995" cy="144145"/>
            </a:xfrm>
            <a:custGeom>
              <a:avLst/>
              <a:gdLst/>
              <a:ahLst/>
              <a:cxnLst/>
              <a:rect l="l" t="t" r="r" b="b"/>
              <a:pathLst>
                <a:path w="467995"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36" name="object 36"/>
            <p:cNvSpPr/>
            <p:nvPr/>
          </p:nvSpPr>
          <p:spPr>
            <a:xfrm>
              <a:off x="7452000" y="604800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37" name="object 37"/>
            <p:cNvSpPr/>
            <p:nvPr/>
          </p:nvSpPr>
          <p:spPr>
            <a:xfrm>
              <a:off x="7452004" y="5868009"/>
              <a:ext cx="467995" cy="360045"/>
            </a:xfrm>
            <a:custGeom>
              <a:avLst/>
              <a:gdLst/>
              <a:ahLst/>
              <a:cxnLst/>
              <a:rect l="l" t="t" r="r" b="b"/>
              <a:pathLst>
                <a:path w="467995" h="360045">
                  <a:moveTo>
                    <a:pt x="467995" y="262966"/>
                  </a:moveTo>
                  <a:lnTo>
                    <a:pt x="464286" y="244729"/>
                  </a:lnTo>
                  <a:lnTo>
                    <a:pt x="454190" y="229793"/>
                  </a:lnTo>
                  <a:lnTo>
                    <a:pt x="439267" y="219710"/>
                  </a:lnTo>
                  <a:lnTo>
                    <a:pt x="421030" y="216001"/>
                  </a:lnTo>
                  <a:lnTo>
                    <a:pt x="46964" y="216001"/>
                  </a:lnTo>
                  <a:lnTo>
                    <a:pt x="28727" y="219710"/>
                  </a:lnTo>
                  <a:lnTo>
                    <a:pt x="13792" y="229793"/>
                  </a:lnTo>
                  <a:lnTo>
                    <a:pt x="3695" y="244729"/>
                  </a:lnTo>
                  <a:lnTo>
                    <a:pt x="0" y="262966"/>
                  </a:lnTo>
                  <a:lnTo>
                    <a:pt x="0" y="313042"/>
                  </a:lnTo>
                  <a:lnTo>
                    <a:pt x="3695" y="331279"/>
                  </a:lnTo>
                  <a:lnTo>
                    <a:pt x="13792" y="346202"/>
                  </a:lnTo>
                  <a:lnTo>
                    <a:pt x="28727" y="356298"/>
                  </a:lnTo>
                  <a:lnTo>
                    <a:pt x="46964" y="360006"/>
                  </a:lnTo>
                  <a:lnTo>
                    <a:pt x="421030" y="360006"/>
                  </a:lnTo>
                  <a:lnTo>
                    <a:pt x="439267" y="356298"/>
                  </a:lnTo>
                  <a:lnTo>
                    <a:pt x="454190" y="346202"/>
                  </a:lnTo>
                  <a:lnTo>
                    <a:pt x="464286" y="331279"/>
                  </a:lnTo>
                  <a:lnTo>
                    <a:pt x="467995" y="313042"/>
                  </a:lnTo>
                  <a:lnTo>
                    <a:pt x="467995" y="262966"/>
                  </a:lnTo>
                  <a:close/>
                </a:path>
                <a:path w="467995" h="360045">
                  <a:moveTo>
                    <a:pt x="467995" y="46964"/>
                  </a:moveTo>
                  <a:lnTo>
                    <a:pt x="464286" y="28727"/>
                  </a:lnTo>
                  <a:lnTo>
                    <a:pt x="454190" y="13792"/>
                  </a:lnTo>
                  <a:lnTo>
                    <a:pt x="439267" y="3708"/>
                  </a:lnTo>
                  <a:lnTo>
                    <a:pt x="421030" y="0"/>
                  </a:lnTo>
                  <a:lnTo>
                    <a:pt x="46964" y="0"/>
                  </a:lnTo>
                  <a:lnTo>
                    <a:pt x="28727" y="3708"/>
                  </a:lnTo>
                  <a:lnTo>
                    <a:pt x="13792" y="13792"/>
                  </a:lnTo>
                  <a:lnTo>
                    <a:pt x="3695" y="28727"/>
                  </a:lnTo>
                  <a:lnTo>
                    <a:pt x="0" y="46964"/>
                  </a:lnTo>
                  <a:lnTo>
                    <a:pt x="0" y="97040"/>
                  </a:lnTo>
                  <a:lnTo>
                    <a:pt x="3695" y="115277"/>
                  </a:lnTo>
                  <a:lnTo>
                    <a:pt x="13792" y="130200"/>
                  </a:lnTo>
                  <a:lnTo>
                    <a:pt x="28727" y="140296"/>
                  </a:lnTo>
                  <a:lnTo>
                    <a:pt x="46964" y="144005"/>
                  </a:lnTo>
                  <a:lnTo>
                    <a:pt x="421030" y="144005"/>
                  </a:lnTo>
                  <a:lnTo>
                    <a:pt x="439267" y="140296"/>
                  </a:lnTo>
                  <a:lnTo>
                    <a:pt x="454190" y="130200"/>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38" name="object 38"/>
            <p:cNvSpPr/>
            <p:nvPr/>
          </p:nvSpPr>
          <p:spPr>
            <a:xfrm>
              <a:off x="8380799" y="546480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9" name="object 39"/>
            <p:cNvSpPr/>
            <p:nvPr/>
          </p:nvSpPr>
          <p:spPr>
            <a:xfrm>
              <a:off x="8369999" y="545400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40" name="object 40"/>
            <p:cNvSpPr/>
            <p:nvPr/>
          </p:nvSpPr>
          <p:spPr>
            <a:xfrm>
              <a:off x="8369999" y="545400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41" name="object 41"/>
          <p:cNvGrpSpPr/>
          <p:nvPr/>
        </p:nvGrpSpPr>
        <p:grpSpPr>
          <a:xfrm>
            <a:off x="2178003" y="5436006"/>
            <a:ext cx="3024505" cy="864235"/>
            <a:chOff x="2178003" y="5436006"/>
            <a:chExt cx="3024505" cy="864235"/>
          </a:xfrm>
        </p:grpSpPr>
        <p:sp>
          <p:nvSpPr>
            <p:cNvPr id="42" name="object 42"/>
            <p:cNvSpPr/>
            <p:nvPr/>
          </p:nvSpPr>
          <p:spPr>
            <a:xfrm>
              <a:off x="2178003" y="5490009"/>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43" name="object 43"/>
            <p:cNvSpPr/>
            <p:nvPr/>
          </p:nvSpPr>
          <p:spPr>
            <a:xfrm>
              <a:off x="2250000" y="583200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44" name="object 44"/>
            <p:cNvSpPr/>
            <p:nvPr/>
          </p:nvSpPr>
          <p:spPr>
            <a:xfrm>
              <a:off x="2250004" y="5652000"/>
              <a:ext cx="467995" cy="144145"/>
            </a:xfrm>
            <a:custGeom>
              <a:avLst/>
              <a:gdLst/>
              <a:ahLst/>
              <a:cxnLst/>
              <a:rect l="l" t="t" r="r" b="b"/>
              <a:pathLst>
                <a:path w="467994"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45" name="object 45"/>
            <p:cNvSpPr/>
            <p:nvPr/>
          </p:nvSpPr>
          <p:spPr>
            <a:xfrm>
              <a:off x="2250000" y="604800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46" name="object 46"/>
            <p:cNvSpPr/>
            <p:nvPr/>
          </p:nvSpPr>
          <p:spPr>
            <a:xfrm>
              <a:off x="2249995" y="5868009"/>
              <a:ext cx="467995" cy="360045"/>
            </a:xfrm>
            <a:custGeom>
              <a:avLst/>
              <a:gdLst/>
              <a:ahLst/>
              <a:cxnLst/>
              <a:rect l="l" t="t" r="r" b="b"/>
              <a:pathLst>
                <a:path w="467994" h="360045">
                  <a:moveTo>
                    <a:pt x="467995" y="262966"/>
                  </a:moveTo>
                  <a:lnTo>
                    <a:pt x="464286" y="244729"/>
                  </a:lnTo>
                  <a:lnTo>
                    <a:pt x="454202" y="229793"/>
                  </a:lnTo>
                  <a:lnTo>
                    <a:pt x="439267" y="219710"/>
                  </a:lnTo>
                  <a:lnTo>
                    <a:pt x="421030" y="216001"/>
                  </a:lnTo>
                  <a:lnTo>
                    <a:pt x="46964" y="216001"/>
                  </a:lnTo>
                  <a:lnTo>
                    <a:pt x="28727" y="219710"/>
                  </a:lnTo>
                  <a:lnTo>
                    <a:pt x="13792" y="229793"/>
                  </a:lnTo>
                  <a:lnTo>
                    <a:pt x="3708" y="244729"/>
                  </a:lnTo>
                  <a:lnTo>
                    <a:pt x="0" y="262966"/>
                  </a:lnTo>
                  <a:lnTo>
                    <a:pt x="0" y="313042"/>
                  </a:lnTo>
                  <a:lnTo>
                    <a:pt x="3708" y="331279"/>
                  </a:lnTo>
                  <a:lnTo>
                    <a:pt x="13792" y="346202"/>
                  </a:lnTo>
                  <a:lnTo>
                    <a:pt x="28727" y="356298"/>
                  </a:lnTo>
                  <a:lnTo>
                    <a:pt x="46964" y="360006"/>
                  </a:lnTo>
                  <a:lnTo>
                    <a:pt x="421030" y="360006"/>
                  </a:lnTo>
                  <a:lnTo>
                    <a:pt x="439267" y="356298"/>
                  </a:lnTo>
                  <a:lnTo>
                    <a:pt x="454202" y="346202"/>
                  </a:lnTo>
                  <a:lnTo>
                    <a:pt x="464286" y="331279"/>
                  </a:lnTo>
                  <a:lnTo>
                    <a:pt x="467995" y="313042"/>
                  </a:lnTo>
                  <a:lnTo>
                    <a:pt x="467995" y="262966"/>
                  </a:lnTo>
                  <a:close/>
                </a:path>
                <a:path w="467994" h="360045">
                  <a:moveTo>
                    <a:pt x="467995" y="46964"/>
                  </a:moveTo>
                  <a:lnTo>
                    <a:pt x="464286" y="28727"/>
                  </a:lnTo>
                  <a:lnTo>
                    <a:pt x="454202" y="13792"/>
                  </a:lnTo>
                  <a:lnTo>
                    <a:pt x="439267" y="3708"/>
                  </a:lnTo>
                  <a:lnTo>
                    <a:pt x="421030" y="0"/>
                  </a:lnTo>
                  <a:lnTo>
                    <a:pt x="46964" y="0"/>
                  </a:lnTo>
                  <a:lnTo>
                    <a:pt x="28727" y="3708"/>
                  </a:lnTo>
                  <a:lnTo>
                    <a:pt x="13792" y="13792"/>
                  </a:lnTo>
                  <a:lnTo>
                    <a:pt x="3708" y="28727"/>
                  </a:lnTo>
                  <a:lnTo>
                    <a:pt x="0" y="46964"/>
                  </a:lnTo>
                  <a:lnTo>
                    <a:pt x="0" y="97040"/>
                  </a:lnTo>
                  <a:lnTo>
                    <a:pt x="3708" y="115277"/>
                  </a:lnTo>
                  <a:lnTo>
                    <a:pt x="13792" y="130200"/>
                  </a:lnTo>
                  <a:lnTo>
                    <a:pt x="28727" y="140296"/>
                  </a:lnTo>
                  <a:lnTo>
                    <a:pt x="46964" y="144005"/>
                  </a:lnTo>
                  <a:lnTo>
                    <a:pt x="421030" y="144005"/>
                  </a:lnTo>
                  <a:lnTo>
                    <a:pt x="439267" y="140296"/>
                  </a:lnTo>
                  <a:lnTo>
                    <a:pt x="454202" y="130200"/>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47" name="object 47"/>
            <p:cNvSpPr/>
            <p:nvPr/>
          </p:nvSpPr>
          <p:spPr>
            <a:xfrm>
              <a:off x="3178799" y="546480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48" name="object 48"/>
            <p:cNvSpPr/>
            <p:nvPr/>
          </p:nvSpPr>
          <p:spPr>
            <a:xfrm>
              <a:off x="3167999" y="545400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49" name="object 49"/>
            <p:cNvSpPr/>
            <p:nvPr/>
          </p:nvSpPr>
          <p:spPr>
            <a:xfrm>
              <a:off x="3167999" y="545400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pic>
        <p:nvPicPr>
          <p:cNvPr id="50" name="object 50"/>
          <p:cNvPicPr/>
          <p:nvPr/>
        </p:nvPicPr>
        <p:blipFill>
          <a:blip r:embed="rId14" cstate="print"/>
          <a:stretch>
            <a:fillRect/>
          </a:stretch>
        </p:blipFill>
        <p:spPr>
          <a:xfrm>
            <a:off x="287997" y="3564001"/>
            <a:ext cx="899998" cy="288010"/>
          </a:xfrm>
          <a:prstGeom prst="rect">
            <a:avLst/>
          </a:prstGeom>
        </p:spPr>
      </p:pic>
      <p:pic>
        <p:nvPicPr>
          <p:cNvPr id="51" name="object 51"/>
          <p:cNvPicPr/>
          <p:nvPr/>
        </p:nvPicPr>
        <p:blipFill>
          <a:blip r:embed="rId15" cstate="print"/>
          <a:stretch>
            <a:fillRect/>
          </a:stretch>
        </p:blipFill>
        <p:spPr>
          <a:xfrm>
            <a:off x="5490006" y="3564001"/>
            <a:ext cx="593978" cy="288010"/>
          </a:xfrm>
          <a:prstGeom prst="rect">
            <a:avLst/>
          </a:prstGeom>
        </p:spPr>
      </p:pic>
      <p:pic>
        <p:nvPicPr>
          <p:cNvPr id="53" name="object 53"/>
          <p:cNvPicPr/>
          <p:nvPr/>
        </p:nvPicPr>
        <p:blipFill>
          <a:blip r:embed="rId16" cstate="print"/>
          <a:stretch>
            <a:fillRect/>
          </a:stretch>
        </p:blipFill>
        <p:spPr>
          <a:xfrm>
            <a:off x="5490006" y="6984009"/>
            <a:ext cx="899985" cy="287997"/>
          </a:xfrm>
          <a:prstGeom prst="rect">
            <a:avLst/>
          </a:prstGeom>
        </p:spPr>
      </p:pic>
      <p:pic>
        <p:nvPicPr>
          <p:cNvPr id="54" name="object 54"/>
          <p:cNvPicPr/>
          <p:nvPr/>
        </p:nvPicPr>
        <p:blipFill>
          <a:blip r:embed="rId17" cstate="print"/>
          <a:stretch>
            <a:fillRect/>
          </a:stretch>
        </p:blipFill>
        <p:spPr>
          <a:xfrm>
            <a:off x="287997" y="1422006"/>
            <a:ext cx="1818005" cy="2087994"/>
          </a:xfrm>
          <a:prstGeom prst="rect">
            <a:avLst/>
          </a:prstGeom>
        </p:spPr>
      </p:pic>
      <p:pic>
        <p:nvPicPr>
          <p:cNvPr id="55" name="object 55"/>
          <p:cNvPicPr/>
          <p:nvPr/>
        </p:nvPicPr>
        <p:blipFill>
          <a:blip r:embed="rId18" cstate="print"/>
          <a:stretch>
            <a:fillRect/>
          </a:stretch>
        </p:blipFill>
        <p:spPr>
          <a:xfrm>
            <a:off x="5490006" y="1422006"/>
            <a:ext cx="1818004" cy="2087994"/>
          </a:xfrm>
          <a:prstGeom prst="rect">
            <a:avLst/>
          </a:prstGeom>
        </p:spPr>
      </p:pic>
      <p:sp>
        <p:nvSpPr>
          <p:cNvPr id="126" name="object 126"/>
          <p:cNvSpPr txBox="1"/>
          <p:nvPr/>
        </p:nvSpPr>
        <p:spPr>
          <a:xfrm>
            <a:off x="9847081" y="6620129"/>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29" name="object 129"/>
          <p:cNvSpPr txBox="1"/>
          <p:nvPr/>
        </p:nvSpPr>
        <p:spPr>
          <a:xfrm>
            <a:off x="9847081" y="3200133"/>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35" name="object 135"/>
          <p:cNvSpPr txBox="1"/>
          <p:nvPr/>
        </p:nvSpPr>
        <p:spPr>
          <a:xfrm>
            <a:off x="4645080" y="3200133"/>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36" name="object 136"/>
          <p:cNvSpPr/>
          <p:nvPr/>
        </p:nvSpPr>
        <p:spPr>
          <a:xfrm>
            <a:off x="2177999" y="2952013"/>
            <a:ext cx="720090" cy="657225"/>
          </a:xfrm>
          <a:custGeom>
            <a:avLst/>
            <a:gdLst/>
            <a:ahLst/>
            <a:cxnLst/>
            <a:rect l="l" t="t" r="r" b="b"/>
            <a:pathLst>
              <a:path w="720089" h="657225">
                <a:moveTo>
                  <a:pt x="720001" y="585000"/>
                </a:moveTo>
                <a:lnTo>
                  <a:pt x="714311" y="557047"/>
                </a:lnTo>
                <a:lnTo>
                  <a:pt x="698842" y="534149"/>
                </a:lnTo>
                <a:lnTo>
                  <a:pt x="675957" y="518680"/>
                </a:lnTo>
                <a:lnTo>
                  <a:pt x="648004" y="513003"/>
                </a:lnTo>
                <a:lnTo>
                  <a:pt x="71996" y="513003"/>
                </a:lnTo>
                <a:lnTo>
                  <a:pt x="44030" y="518680"/>
                </a:lnTo>
                <a:lnTo>
                  <a:pt x="21145" y="534149"/>
                </a:lnTo>
                <a:lnTo>
                  <a:pt x="5676" y="557047"/>
                </a:lnTo>
                <a:lnTo>
                  <a:pt x="0" y="585000"/>
                </a:lnTo>
                <a:lnTo>
                  <a:pt x="5676" y="612952"/>
                </a:lnTo>
                <a:lnTo>
                  <a:pt x="21145" y="635850"/>
                </a:lnTo>
                <a:lnTo>
                  <a:pt x="44030" y="651319"/>
                </a:lnTo>
                <a:lnTo>
                  <a:pt x="71996" y="656996"/>
                </a:lnTo>
                <a:lnTo>
                  <a:pt x="648004" y="656996"/>
                </a:lnTo>
                <a:lnTo>
                  <a:pt x="675957" y="651319"/>
                </a:lnTo>
                <a:lnTo>
                  <a:pt x="698842" y="635850"/>
                </a:lnTo>
                <a:lnTo>
                  <a:pt x="714311" y="612952"/>
                </a:lnTo>
                <a:lnTo>
                  <a:pt x="720001" y="585000"/>
                </a:lnTo>
                <a:close/>
              </a:path>
              <a:path w="720089" h="657225">
                <a:moveTo>
                  <a:pt x="720001" y="413994"/>
                </a:moveTo>
                <a:lnTo>
                  <a:pt x="714311" y="386041"/>
                </a:lnTo>
                <a:lnTo>
                  <a:pt x="698842" y="363156"/>
                </a:lnTo>
                <a:lnTo>
                  <a:pt x="675957" y="347687"/>
                </a:lnTo>
                <a:lnTo>
                  <a:pt x="648004" y="341998"/>
                </a:lnTo>
                <a:lnTo>
                  <a:pt x="71996" y="341998"/>
                </a:lnTo>
                <a:lnTo>
                  <a:pt x="44030" y="347687"/>
                </a:lnTo>
                <a:lnTo>
                  <a:pt x="21145" y="363156"/>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89" h="657225">
                <a:moveTo>
                  <a:pt x="720001" y="243001"/>
                </a:moveTo>
                <a:lnTo>
                  <a:pt x="714311" y="215049"/>
                </a:lnTo>
                <a:lnTo>
                  <a:pt x="698842" y="192151"/>
                </a:lnTo>
                <a:lnTo>
                  <a:pt x="675957" y="176682"/>
                </a:lnTo>
                <a:lnTo>
                  <a:pt x="648004" y="171005"/>
                </a:lnTo>
                <a:lnTo>
                  <a:pt x="71996" y="171005"/>
                </a:lnTo>
                <a:lnTo>
                  <a:pt x="44030" y="176682"/>
                </a:lnTo>
                <a:lnTo>
                  <a:pt x="21145" y="192151"/>
                </a:lnTo>
                <a:lnTo>
                  <a:pt x="5676" y="215049"/>
                </a:lnTo>
                <a:lnTo>
                  <a:pt x="0" y="243001"/>
                </a:lnTo>
                <a:lnTo>
                  <a:pt x="5676" y="270954"/>
                </a:lnTo>
                <a:lnTo>
                  <a:pt x="21145" y="293839"/>
                </a:lnTo>
                <a:lnTo>
                  <a:pt x="44030" y="309308"/>
                </a:lnTo>
                <a:lnTo>
                  <a:pt x="71996" y="314998"/>
                </a:lnTo>
                <a:lnTo>
                  <a:pt x="648004" y="314998"/>
                </a:lnTo>
                <a:lnTo>
                  <a:pt x="675957" y="309308"/>
                </a:lnTo>
                <a:lnTo>
                  <a:pt x="698842" y="293839"/>
                </a:lnTo>
                <a:lnTo>
                  <a:pt x="714311" y="270954"/>
                </a:lnTo>
                <a:lnTo>
                  <a:pt x="720001" y="243001"/>
                </a:lnTo>
                <a:close/>
              </a:path>
              <a:path w="720089" h="657225">
                <a:moveTo>
                  <a:pt x="720001" y="71996"/>
                </a:moveTo>
                <a:lnTo>
                  <a:pt x="714311" y="44043"/>
                </a:lnTo>
                <a:lnTo>
                  <a:pt x="698842" y="21145"/>
                </a:lnTo>
                <a:lnTo>
                  <a:pt x="675957" y="5689"/>
                </a:lnTo>
                <a:lnTo>
                  <a:pt x="648004" y="0"/>
                </a:lnTo>
                <a:lnTo>
                  <a:pt x="71996" y="0"/>
                </a:lnTo>
                <a:lnTo>
                  <a:pt x="44030" y="5689"/>
                </a:lnTo>
                <a:lnTo>
                  <a:pt x="21145" y="21145"/>
                </a:lnTo>
                <a:lnTo>
                  <a:pt x="5676" y="44043"/>
                </a:lnTo>
                <a:lnTo>
                  <a:pt x="0" y="71996"/>
                </a:lnTo>
                <a:lnTo>
                  <a:pt x="5676" y="99949"/>
                </a:lnTo>
                <a:lnTo>
                  <a:pt x="21145" y="122847"/>
                </a:lnTo>
                <a:lnTo>
                  <a:pt x="44030" y="138315"/>
                </a:lnTo>
                <a:lnTo>
                  <a:pt x="71996" y="143992"/>
                </a:lnTo>
                <a:lnTo>
                  <a:pt x="648004" y="143992"/>
                </a:lnTo>
                <a:lnTo>
                  <a:pt x="675957" y="138315"/>
                </a:lnTo>
                <a:lnTo>
                  <a:pt x="698842" y="122847"/>
                </a:lnTo>
                <a:lnTo>
                  <a:pt x="714311" y="99949"/>
                </a:lnTo>
                <a:lnTo>
                  <a:pt x="720001" y="71996"/>
                </a:lnTo>
                <a:close/>
              </a:path>
            </a:pathLst>
          </a:custGeom>
          <a:solidFill>
            <a:srgbClr val="808285"/>
          </a:solidFill>
        </p:spPr>
        <p:txBody>
          <a:bodyPr wrap="square" lIns="0" tIns="0" rIns="0" bIns="0" rtlCol="0"/>
          <a:lstStyle/>
          <a:p>
            <a:endParaRPr/>
          </a:p>
        </p:txBody>
      </p:sp>
      <p:sp>
        <p:nvSpPr>
          <p:cNvPr id="141" name="object 141"/>
          <p:cNvSpPr txBox="1"/>
          <p:nvPr/>
        </p:nvSpPr>
        <p:spPr>
          <a:xfrm>
            <a:off x="1025994" y="1171812"/>
            <a:ext cx="4176395" cy="134652"/>
          </a:xfrm>
          <a:prstGeom prst="rect">
            <a:avLst/>
          </a:prstGeom>
        </p:spPr>
        <p:txBody>
          <a:bodyPr vert="horz" wrap="square" lIns="0" tIns="11430" rIns="0" bIns="0" rtlCol="0">
            <a:spAutoFit/>
          </a:bodyPr>
          <a:lstStyle/>
          <a:p>
            <a:pPr marL="179705">
              <a:lnSpc>
                <a:spcPct val="100000"/>
              </a:lnSpc>
              <a:spcBef>
                <a:spcPts val="90"/>
              </a:spcBef>
            </a:pPr>
            <a:r>
              <a:rPr sz="800" b="1" dirty="0" err="1">
                <a:solidFill>
                  <a:srgbClr val="FFFFFF"/>
                </a:solidFill>
                <a:latin typeface="Yu Gothic" panose="020B0400000000000000" pitchFamily="34" charset="-128"/>
                <a:ea typeface="Yu Gothic" panose="020B0400000000000000" pitchFamily="34" charset="-128"/>
                <a:cs typeface="Yu Gothic Pr6N B"/>
              </a:rPr>
              <a:t>鎌倉彫資料館</a:t>
            </a:r>
            <a:endParaRPr sz="800" b="1" dirty="0">
              <a:latin typeface="Yu Gothic" panose="020B0400000000000000" pitchFamily="34" charset="-128"/>
              <a:ea typeface="Yu Gothic" panose="020B0400000000000000" pitchFamily="34" charset="-128"/>
              <a:cs typeface="Yu Gothic Pr6N B"/>
            </a:endParaRPr>
          </a:p>
        </p:txBody>
      </p:sp>
      <p:sp>
        <p:nvSpPr>
          <p:cNvPr id="142" name="object 142"/>
          <p:cNvSpPr/>
          <p:nvPr/>
        </p:nvSpPr>
        <p:spPr>
          <a:xfrm>
            <a:off x="7379996" y="2952013"/>
            <a:ext cx="720090" cy="657225"/>
          </a:xfrm>
          <a:custGeom>
            <a:avLst/>
            <a:gdLst/>
            <a:ahLst/>
            <a:cxnLst/>
            <a:rect l="l" t="t" r="r" b="b"/>
            <a:pathLst>
              <a:path w="720090" h="657225">
                <a:moveTo>
                  <a:pt x="720001" y="585000"/>
                </a:moveTo>
                <a:lnTo>
                  <a:pt x="714311"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11" y="612952"/>
                </a:lnTo>
                <a:lnTo>
                  <a:pt x="720001" y="585000"/>
                </a:lnTo>
                <a:close/>
              </a:path>
              <a:path w="720090" h="657225">
                <a:moveTo>
                  <a:pt x="720001" y="413994"/>
                </a:moveTo>
                <a:lnTo>
                  <a:pt x="714311" y="386041"/>
                </a:lnTo>
                <a:lnTo>
                  <a:pt x="698855" y="363156"/>
                </a:lnTo>
                <a:lnTo>
                  <a:pt x="675957" y="347687"/>
                </a:lnTo>
                <a:lnTo>
                  <a:pt x="648004" y="341998"/>
                </a:lnTo>
                <a:lnTo>
                  <a:pt x="71996" y="341998"/>
                </a:lnTo>
                <a:lnTo>
                  <a:pt x="44043" y="347687"/>
                </a:lnTo>
                <a:lnTo>
                  <a:pt x="21145" y="363156"/>
                </a:lnTo>
                <a:lnTo>
                  <a:pt x="5676" y="386041"/>
                </a:lnTo>
                <a:lnTo>
                  <a:pt x="0" y="413994"/>
                </a:lnTo>
                <a:lnTo>
                  <a:pt x="5676" y="441947"/>
                </a:lnTo>
                <a:lnTo>
                  <a:pt x="21145" y="464845"/>
                </a:lnTo>
                <a:lnTo>
                  <a:pt x="44043" y="480314"/>
                </a:lnTo>
                <a:lnTo>
                  <a:pt x="71996" y="485990"/>
                </a:lnTo>
                <a:lnTo>
                  <a:pt x="648004" y="485990"/>
                </a:lnTo>
                <a:lnTo>
                  <a:pt x="675957" y="480314"/>
                </a:lnTo>
                <a:lnTo>
                  <a:pt x="698855" y="464845"/>
                </a:lnTo>
                <a:lnTo>
                  <a:pt x="714311" y="441947"/>
                </a:lnTo>
                <a:lnTo>
                  <a:pt x="720001" y="413994"/>
                </a:lnTo>
                <a:close/>
              </a:path>
              <a:path w="720090" h="657225">
                <a:moveTo>
                  <a:pt x="720001" y="243001"/>
                </a:moveTo>
                <a:lnTo>
                  <a:pt x="714311"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39"/>
                </a:lnTo>
                <a:lnTo>
                  <a:pt x="44043" y="309308"/>
                </a:lnTo>
                <a:lnTo>
                  <a:pt x="71996" y="314998"/>
                </a:lnTo>
                <a:lnTo>
                  <a:pt x="648004" y="314998"/>
                </a:lnTo>
                <a:lnTo>
                  <a:pt x="675957" y="309308"/>
                </a:lnTo>
                <a:lnTo>
                  <a:pt x="698855" y="293839"/>
                </a:lnTo>
                <a:lnTo>
                  <a:pt x="714311" y="270954"/>
                </a:lnTo>
                <a:lnTo>
                  <a:pt x="720001" y="243001"/>
                </a:lnTo>
                <a:close/>
              </a:path>
              <a:path w="720090" h="657225">
                <a:moveTo>
                  <a:pt x="720001" y="71996"/>
                </a:moveTo>
                <a:lnTo>
                  <a:pt x="714311" y="44043"/>
                </a:lnTo>
                <a:lnTo>
                  <a:pt x="698855" y="21145"/>
                </a:lnTo>
                <a:lnTo>
                  <a:pt x="675957" y="5689"/>
                </a:lnTo>
                <a:lnTo>
                  <a:pt x="648004" y="0"/>
                </a:lnTo>
                <a:lnTo>
                  <a:pt x="71996" y="0"/>
                </a:lnTo>
                <a:lnTo>
                  <a:pt x="44043" y="5689"/>
                </a:lnTo>
                <a:lnTo>
                  <a:pt x="21145" y="21145"/>
                </a:lnTo>
                <a:lnTo>
                  <a:pt x="5676" y="44043"/>
                </a:lnTo>
                <a:lnTo>
                  <a:pt x="0" y="71996"/>
                </a:lnTo>
                <a:lnTo>
                  <a:pt x="5676" y="99949"/>
                </a:lnTo>
                <a:lnTo>
                  <a:pt x="21145" y="122847"/>
                </a:lnTo>
                <a:lnTo>
                  <a:pt x="44043" y="138315"/>
                </a:lnTo>
                <a:lnTo>
                  <a:pt x="71996" y="143992"/>
                </a:lnTo>
                <a:lnTo>
                  <a:pt x="648004" y="143992"/>
                </a:lnTo>
                <a:lnTo>
                  <a:pt x="675957" y="138315"/>
                </a:lnTo>
                <a:lnTo>
                  <a:pt x="698855" y="122847"/>
                </a:lnTo>
                <a:lnTo>
                  <a:pt x="714311" y="99949"/>
                </a:lnTo>
                <a:lnTo>
                  <a:pt x="720001" y="71996"/>
                </a:lnTo>
                <a:close/>
              </a:path>
            </a:pathLst>
          </a:custGeom>
          <a:solidFill>
            <a:srgbClr val="808285"/>
          </a:solidFill>
        </p:spPr>
        <p:txBody>
          <a:bodyPr wrap="square" lIns="0" tIns="0" rIns="0" bIns="0" rtlCol="0"/>
          <a:lstStyle/>
          <a:p>
            <a:endParaRPr/>
          </a:p>
        </p:txBody>
      </p:sp>
      <p:sp>
        <p:nvSpPr>
          <p:cNvPr id="147" name="object 147"/>
          <p:cNvSpPr txBox="1"/>
          <p:nvPr/>
        </p:nvSpPr>
        <p:spPr>
          <a:xfrm>
            <a:off x="6228003" y="1171812"/>
            <a:ext cx="4176395" cy="134652"/>
          </a:xfrm>
          <a:prstGeom prst="rect">
            <a:avLst/>
          </a:prstGeom>
        </p:spPr>
        <p:txBody>
          <a:bodyPr vert="horz" wrap="square" lIns="0" tIns="11430" rIns="0" bIns="0" rtlCol="0">
            <a:spAutoFit/>
          </a:bodyPr>
          <a:lstStyle/>
          <a:p>
            <a:pPr marL="179705">
              <a:lnSpc>
                <a:spcPct val="100000"/>
              </a:lnSpc>
              <a:spcBef>
                <a:spcPts val="90"/>
              </a:spcBef>
            </a:pPr>
            <a:r>
              <a:rPr sz="800" b="1" kern="1200" spc="-40" dirty="0" err="1">
                <a:solidFill>
                  <a:srgbClr val="FFFFFF"/>
                </a:solidFill>
                <a:latin typeface="Yu Gothic" panose="020B0400000000000000" pitchFamily="34" charset="-128"/>
                <a:ea typeface="Yu Gothic" panose="020B0400000000000000" pitchFamily="34" charset="-128"/>
                <a:cs typeface="Yu Gothic Pr6N B"/>
              </a:rPr>
              <a:t>キリンビバレッ</a:t>
            </a:r>
            <a:r>
              <a:rPr sz="800" b="1" dirty="0" err="1">
                <a:solidFill>
                  <a:srgbClr val="FFFFFF"/>
                </a:solidFill>
                <a:latin typeface="Yu Gothic" panose="020B0400000000000000" pitchFamily="34" charset="-128"/>
                <a:ea typeface="Yu Gothic" panose="020B0400000000000000" pitchFamily="34" charset="-128"/>
                <a:cs typeface="Yu Gothic Pr6N B"/>
              </a:rPr>
              <a:t>ジ湘南工場</a:t>
            </a:r>
            <a:endParaRPr sz="800" b="1" dirty="0">
              <a:latin typeface="Yu Gothic" panose="020B0400000000000000" pitchFamily="34" charset="-128"/>
              <a:ea typeface="Yu Gothic" panose="020B0400000000000000" pitchFamily="34" charset="-128"/>
              <a:cs typeface="Yu Gothic Pr6N B"/>
            </a:endParaRPr>
          </a:p>
        </p:txBody>
      </p:sp>
      <p:sp>
        <p:nvSpPr>
          <p:cNvPr id="148" name="object 148"/>
          <p:cNvSpPr/>
          <p:nvPr/>
        </p:nvSpPr>
        <p:spPr>
          <a:xfrm>
            <a:off x="2177999" y="6372009"/>
            <a:ext cx="720090" cy="657225"/>
          </a:xfrm>
          <a:custGeom>
            <a:avLst/>
            <a:gdLst/>
            <a:ahLst/>
            <a:cxnLst/>
            <a:rect l="l" t="t" r="r" b="b"/>
            <a:pathLst>
              <a:path w="720089" h="657225">
                <a:moveTo>
                  <a:pt x="720001" y="585000"/>
                </a:moveTo>
                <a:lnTo>
                  <a:pt x="714311" y="557047"/>
                </a:lnTo>
                <a:lnTo>
                  <a:pt x="698842" y="534149"/>
                </a:lnTo>
                <a:lnTo>
                  <a:pt x="675957" y="518693"/>
                </a:lnTo>
                <a:lnTo>
                  <a:pt x="648004" y="513003"/>
                </a:lnTo>
                <a:lnTo>
                  <a:pt x="71996" y="513003"/>
                </a:lnTo>
                <a:lnTo>
                  <a:pt x="44030" y="518693"/>
                </a:lnTo>
                <a:lnTo>
                  <a:pt x="21145" y="534149"/>
                </a:lnTo>
                <a:lnTo>
                  <a:pt x="5676" y="557047"/>
                </a:lnTo>
                <a:lnTo>
                  <a:pt x="0" y="585000"/>
                </a:lnTo>
                <a:lnTo>
                  <a:pt x="5676" y="612952"/>
                </a:lnTo>
                <a:lnTo>
                  <a:pt x="21145" y="635850"/>
                </a:lnTo>
                <a:lnTo>
                  <a:pt x="44030" y="651319"/>
                </a:lnTo>
                <a:lnTo>
                  <a:pt x="71996" y="656996"/>
                </a:lnTo>
                <a:lnTo>
                  <a:pt x="648004" y="656996"/>
                </a:lnTo>
                <a:lnTo>
                  <a:pt x="675957" y="651319"/>
                </a:lnTo>
                <a:lnTo>
                  <a:pt x="698842" y="635850"/>
                </a:lnTo>
                <a:lnTo>
                  <a:pt x="714311" y="612952"/>
                </a:lnTo>
                <a:lnTo>
                  <a:pt x="720001" y="585000"/>
                </a:lnTo>
                <a:close/>
              </a:path>
              <a:path w="720089" h="657225">
                <a:moveTo>
                  <a:pt x="720001" y="414007"/>
                </a:moveTo>
                <a:lnTo>
                  <a:pt x="714311" y="386041"/>
                </a:lnTo>
                <a:lnTo>
                  <a:pt x="698842" y="363156"/>
                </a:lnTo>
                <a:lnTo>
                  <a:pt x="675957" y="347687"/>
                </a:lnTo>
                <a:lnTo>
                  <a:pt x="648004" y="342011"/>
                </a:lnTo>
                <a:lnTo>
                  <a:pt x="71996" y="342011"/>
                </a:lnTo>
                <a:lnTo>
                  <a:pt x="44030" y="347687"/>
                </a:lnTo>
                <a:lnTo>
                  <a:pt x="21145" y="363156"/>
                </a:lnTo>
                <a:lnTo>
                  <a:pt x="5676" y="386041"/>
                </a:lnTo>
                <a:lnTo>
                  <a:pt x="0" y="414007"/>
                </a:lnTo>
                <a:lnTo>
                  <a:pt x="5676" y="441960"/>
                </a:lnTo>
                <a:lnTo>
                  <a:pt x="21145" y="464845"/>
                </a:lnTo>
                <a:lnTo>
                  <a:pt x="44030" y="480314"/>
                </a:lnTo>
                <a:lnTo>
                  <a:pt x="71996" y="486003"/>
                </a:lnTo>
                <a:lnTo>
                  <a:pt x="648004" y="486003"/>
                </a:lnTo>
                <a:lnTo>
                  <a:pt x="675957" y="480314"/>
                </a:lnTo>
                <a:lnTo>
                  <a:pt x="698842" y="464845"/>
                </a:lnTo>
                <a:lnTo>
                  <a:pt x="714311" y="441960"/>
                </a:lnTo>
                <a:lnTo>
                  <a:pt x="720001" y="414007"/>
                </a:lnTo>
                <a:close/>
              </a:path>
              <a:path w="720089" h="657225">
                <a:moveTo>
                  <a:pt x="720001" y="243001"/>
                </a:moveTo>
                <a:lnTo>
                  <a:pt x="714311" y="215049"/>
                </a:lnTo>
                <a:lnTo>
                  <a:pt x="698842" y="192151"/>
                </a:lnTo>
                <a:lnTo>
                  <a:pt x="675957" y="176682"/>
                </a:lnTo>
                <a:lnTo>
                  <a:pt x="648004" y="171005"/>
                </a:lnTo>
                <a:lnTo>
                  <a:pt x="71996" y="171005"/>
                </a:lnTo>
                <a:lnTo>
                  <a:pt x="44030" y="176682"/>
                </a:lnTo>
                <a:lnTo>
                  <a:pt x="21145" y="192151"/>
                </a:lnTo>
                <a:lnTo>
                  <a:pt x="5676" y="215049"/>
                </a:lnTo>
                <a:lnTo>
                  <a:pt x="0" y="243001"/>
                </a:lnTo>
                <a:lnTo>
                  <a:pt x="5676" y="270954"/>
                </a:lnTo>
                <a:lnTo>
                  <a:pt x="21145" y="293852"/>
                </a:lnTo>
                <a:lnTo>
                  <a:pt x="44030" y="309321"/>
                </a:lnTo>
                <a:lnTo>
                  <a:pt x="71996" y="314998"/>
                </a:lnTo>
                <a:lnTo>
                  <a:pt x="648004" y="314998"/>
                </a:lnTo>
                <a:lnTo>
                  <a:pt x="675957" y="309321"/>
                </a:lnTo>
                <a:lnTo>
                  <a:pt x="698842" y="293852"/>
                </a:lnTo>
                <a:lnTo>
                  <a:pt x="714311" y="270954"/>
                </a:lnTo>
                <a:lnTo>
                  <a:pt x="720001" y="243001"/>
                </a:lnTo>
                <a:close/>
              </a:path>
              <a:path w="720089" h="657225">
                <a:moveTo>
                  <a:pt x="720001" y="71996"/>
                </a:moveTo>
                <a:lnTo>
                  <a:pt x="714311" y="44043"/>
                </a:lnTo>
                <a:lnTo>
                  <a:pt x="698842" y="21158"/>
                </a:lnTo>
                <a:lnTo>
                  <a:pt x="675957" y="5689"/>
                </a:lnTo>
                <a:lnTo>
                  <a:pt x="648004" y="0"/>
                </a:lnTo>
                <a:lnTo>
                  <a:pt x="71996" y="0"/>
                </a:lnTo>
                <a:lnTo>
                  <a:pt x="44030" y="5689"/>
                </a:lnTo>
                <a:lnTo>
                  <a:pt x="21145" y="21158"/>
                </a:lnTo>
                <a:lnTo>
                  <a:pt x="5676" y="44043"/>
                </a:lnTo>
                <a:lnTo>
                  <a:pt x="0" y="71996"/>
                </a:lnTo>
                <a:lnTo>
                  <a:pt x="5676" y="99961"/>
                </a:lnTo>
                <a:lnTo>
                  <a:pt x="21145" y="122847"/>
                </a:lnTo>
                <a:lnTo>
                  <a:pt x="44030" y="138315"/>
                </a:lnTo>
                <a:lnTo>
                  <a:pt x="71996" y="143992"/>
                </a:lnTo>
                <a:lnTo>
                  <a:pt x="648004" y="143992"/>
                </a:lnTo>
                <a:lnTo>
                  <a:pt x="675957" y="138315"/>
                </a:lnTo>
                <a:lnTo>
                  <a:pt x="698842" y="122847"/>
                </a:lnTo>
                <a:lnTo>
                  <a:pt x="714311" y="99961"/>
                </a:lnTo>
                <a:lnTo>
                  <a:pt x="720001" y="71996"/>
                </a:lnTo>
                <a:close/>
              </a:path>
            </a:pathLst>
          </a:custGeom>
          <a:solidFill>
            <a:srgbClr val="808285"/>
          </a:solidFill>
        </p:spPr>
        <p:txBody>
          <a:bodyPr wrap="square" lIns="0" tIns="0" rIns="0" bIns="0" rtlCol="0"/>
          <a:lstStyle/>
          <a:p>
            <a:endParaRPr/>
          </a:p>
        </p:txBody>
      </p:sp>
      <p:sp>
        <p:nvSpPr>
          <p:cNvPr id="152" name="object 152"/>
          <p:cNvSpPr txBox="1"/>
          <p:nvPr/>
        </p:nvSpPr>
        <p:spPr>
          <a:xfrm>
            <a:off x="1025994" y="4591807"/>
            <a:ext cx="4176395" cy="134652"/>
          </a:xfrm>
          <a:prstGeom prst="rect">
            <a:avLst/>
          </a:prstGeom>
        </p:spPr>
        <p:txBody>
          <a:bodyPr vert="horz" wrap="square" lIns="0" tIns="11430" rIns="0" bIns="0" rtlCol="0">
            <a:spAutoFit/>
          </a:bodyPr>
          <a:lstStyle/>
          <a:p>
            <a:pPr marL="179705">
              <a:lnSpc>
                <a:spcPct val="100000"/>
              </a:lnSpc>
              <a:spcBef>
                <a:spcPts val="90"/>
              </a:spcBef>
            </a:pPr>
            <a:r>
              <a:rPr lang="ja-JP" altLang="en-US" sz="800" b="1" dirty="0">
                <a:solidFill>
                  <a:srgbClr val="FFFFFF"/>
                </a:solidFill>
                <a:latin typeface="Yu Gothic" panose="020B0400000000000000" pitchFamily="34" charset="-128"/>
                <a:ea typeface="Yu Gothic" panose="020B0400000000000000" pitchFamily="34" charset="-128"/>
                <a:cs typeface="Yu Gothic Pr6N B"/>
              </a:rPr>
              <a:t>神奈川県立花と緑のふれあいセンター  花菜ガーデン</a:t>
            </a:r>
            <a:endParaRPr lang="ja-JP" altLang="en-US" sz="800" b="1" dirty="0">
              <a:latin typeface="Yu Gothic" panose="020B0400000000000000" pitchFamily="34" charset="-128"/>
              <a:ea typeface="Yu Gothic" panose="020B0400000000000000" pitchFamily="34" charset="-128"/>
              <a:cs typeface="Yu Gothic Pr6N B"/>
            </a:endParaRPr>
          </a:p>
        </p:txBody>
      </p:sp>
      <p:sp>
        <p:nvSpPr>
          <p:cNvPr id="156" name="object 156"/>
          <p:cNvSpPr txBox="1"/>
          <p:nvPr/>
        </p:nvSpPr>
        <p:spPr>
          <a:xfrm>
            <a:off x="7379996" y="7058025"/>
            <a:ext cx="2289175" cy="241733"/>
          </a:xfrm>
          <a:prstGeom prst="rect">
            <a:avLst/>
          </a:prstGeom>
        </p:spPr>
        <p:txBody>
          <a:bodyPr vert="horz" wrap="square" lIns="0" tIns="13335" rIns="0" bIns="0" rtlCol="0">
            <a:spAutoFit/>
          </a:bodyPr>
          <a:lstStyle/>
          <a:p>
            <a:pPr marL="12700">
              <a:lnSpc>
                <a:spcPct val="100000"/>
              </a:lnSpc>
              <a:spcBef>
                <a:spcPts val="105"/>
              </a:spcBef>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0466-29-9979</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endPar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endParaRPr>
          </a:p>
          <a:p>
            <a:pPr marL="12700">
              <a:lnSpc>
                <a:spcPct val="100000"/>
              </a:lnSpc>
              <a:spcBef>
                <a:spcPts val="105"/>
              </a:spcBef>
            </a:pP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藤沢市片瀬海岸2-19-1</a:t>
            </a:r>
            <a:endParaRPr sz="700" spc="30" dirty="0">
              <a:latin typeface="Yu Gothic Medium" panose="020B0400000000000000" pitchFamily="34" charset="-128"/>
              <a:ea typeface="Yu Gothic Medium" panose="020B0400000000000000" pitchFamily="34" charset="-128"/>
              <a:cs typeface="Yu Gothic Pr6N M"/>
            </a:endParaRPr>
          </a:p>
        </p:txBody>
      </p:sp>
      <p:sp>
        <p:nvSpPr>
          <p:cNvPr id="158" name="object 158"/>
          <p:cNvSpPr txBox="1"/>
          <p:nvPr/>
        </p:nvSpPr>
        <p:spPr>
          <a:xfrm>
            <a:off x="6228003" y="4586020"/>
            <a:ext cx="4176395" cy="134652"/>
          </a:xfrm>
          <a:prstGeom prst="rect">
            <a:avLst/>
          </a:prstGeom>
        </p:spPr>
        <p:txBody>
          <a:bodyPr vert="horz" wrap="square" lIns="0" tIns="11430" rIns="0" bIns="0" rtlCol="0">
            <a:spAutoFit/>
          </a:bodyPr>
          <a:lstStyle/>
          <a:p>
            <a:pPr marL="179705">
              <a:lnSpc>
                <a:spcPct val="100000"/>
              </a:lnSpc>
              <a:spcBef>
                <a:spcPts val="90"/>
              </a:spcBef>
            </a:pPr>
            <a:r>
              <a:rPr sz="800" b="1" spc="-35" dirty="0" err="1">
                <a:solidFill>
                  <a:srgbClr val="FFFFFF"/>
                </a:solidFill>
                <a:latin typeface="游ゴシック" panose="020B0400000000000000" pitchFamily="50" charset="-128"/>
                <a:ea typeface="游ゴシック" panose="020B0400000000000000" pitchFamily="50" charset="-128"/>
                <a:cs typeface="Yu Gothic Pr6N B"/>
              </a:rPr>
              <a:t>新江ノ島水族館</a:t>
            </a:r>
            <a:endParaRPr sz="800" b="1" dirty="0">
              <a:latin typeface="游ゴシック" panose="020B0400000000000000" pitchFamily="50" charset="-128"/>
              <a:ea typeface="游ゴシック" panose="020B0400000000000000" pitchFamily="50" charset="-128"/>
              <a:cs typeface="Yu Gothic Pr6N B"/>
            </a:endParaRPr>
          </a:p>
        </p:txBody>
      </p:sp>
      <p:sp>
        <p:nvSpPr>
          <p:cNvPr id="159" name="object 159"/>
          <p:cNvSpPr/>
          <p:nvPr/>
        </p:nvSpPr>
        <p:spPr>
          <a:xfrm>
            <a:off x="5490000" y="3996005"/>
            <a:ext cx="4914265" cy="0"/>
          </a:xfrm>
          <a:custGeom>
            <a:avLst/>
            <a:gdLst/>
            <a:ahLst/>
            <a:cxnLst/>
            <a:rect l="l" t="t" r="r" b="b"/>
            <a:pathLst>
              <a:path w="4914265">
                <a:moveTo>
                  <a:pt x="0" y="0"/>
                </a:moveTo>
                <a:lnTo>
                  <a:pt x="4913998" y="0"/>
                </a:lnTo>
              </a:path>
            </a:pathLst>
          </a:custGeom>
          <a:ln w="3594">
            <a:solidFill>
              <a:srgbClr val="61A2D8"/>
            </a:solidFill>
          </a:ln>
        </p:spPr>
        <p:txBody>
          <a:bodyPr wrap="square" lIns="0" tIns="0" rIns="0" bIns="0" rtlCol="0"/>
          <a:lstStyle/>
          <a:p>
            <a:endParaRPr/>
          </a:p>
        </p:txBody>
      </p:sp>
      <p:sp>
        <p:nvSpPr>
          <p:cNvPr id="160" name="object 160"/>
          <p:cNvSpPr/>
          <p:nvPr/>
        </p:nvSpPr>
        <p:spPr>
          <a:xfrm>
            <a:off x="288000" y="3996005"/>
            <a:ext cx="4914265" cy="0"/>
          </a:xfrm>
          <a:custGeom>
            <a:avLst/>
            <a:gdLst/>
            <a:ahLst/>
            <a:cxnLst/>
            <a:rect l="l" t="t" r="r" b="b"/>
            <a:pathLst>
              <a:path w="4914265">
                <a:moveTo>
                  <a:pt x="0" y="0"/>
                </a:moveTo>
                <a:lnTo>
                  <a:pt x="4913998" y="0"/>
                </a:lnTo>
              </a:path>
            </a:pathLst>
          </a:custGeom>
          <a:ln w="3594">
            <a:solidFill>
              <a:srgbClr val="61A2D8"/>
            </a:solidFill>
          </a:ln>
        </p:spPr>
        <p:txBody>
          <a:bodyPr wrap="square" lIns="0" tIns="0" rIns="0" bIns="0" rtlCol="0"/>
          <a:lstStyle/>
          <a:p>
            <a:endParaRPr/>
          </a:p>
        </p:txBody>
      </p:sp>
      <p:sp>
        <p:nvSpPr>
          <p:cNvPr id="173" name="object 173"/>
          <p:cNvSpPr/>
          <p:nvPr/>
        </p:nvSpPr>
        <p:spPr>
          <a:xfrm>
            <a:off x="288005" y="288008"/>
            <a:ext cx="10116185" cy="288290"/>
          </a:xfrm>
          <a:custGeom>
            <a:avLst/>
            <a:gdLst/>
            <a:ahLst/>
            <a:cxnLst/>
            <a:rect l="l" t="t" r="r" b="b"/>
            <a:pathLst>
              <a:path w="10116185" h="288290">
                <a:moveTo>
                  <a:pt x="10061994" y="0"/>
                </a:moveTo>
                <a:lnTo>
                  <a:pt x="54000" y="0"/>
                </a:lnTo>
                <a:lnTo>
                  <a:pt x="33030" y="4260"/>
                </a:lnTo>
                <a:lnTo>
                  <a:pt x="15860" y="15860"/>
                </a:lnTo>
                <a:lnTo>
                  <a:pt x="4260" y="33030"/>
                </a:lnTo>
                <a:lnTo>
                  <a:pt x="0" y="54000"/>
                </a:lnTo>
                <a:lnTo>
                  <a:pt x="0" y="233997"/>
                </a:lnTo>
                <a:lnTo>
                  <a:pt x="4260" y="254966"/>
                </a:lnTo>
                <a:lnTo>
                  <a:pt x="15860" y="272137"/>
                </a:lnTo>
                <a:lnTo>
                  <a:pt x="33030" y="283737"/>
                </a:lnTo>
                <a:lnTo>
                  <a:pt x="54000" y="287997"/>
                </a:lnTo>
                <a:lnTo>
                  <a:pt x="10061994" y="287997"/>
                </a:lnTo>
                <a:lnTo>
                  <a:pt x="10082963" y="283737"/>
                </a:lnTo>
                <a:lnTo>
                  <a:pt x="10100133" y="272137"/>
                </a:lnTo>
                <a:lnTo>
                  <a:pt x="10111734" y="254966"/>
                </a:lnTo>
                <a:lnTo>
                  <a:pt x="10115994" y="233997"/>
                </a:lnTo>
                <a:lnTo>
                  <a:pt x="10115994" y="54000"/>
                </a:lnTo>
                <a:lnTo>
                  <a:pt x="10111734" y="33030"/>
                </a:lnTo>
                <a:lnTo>
                  <a:pt x="10100133" y="15860"/>
                </a:lnTo>
                <a:lnTo>
                  <a:pt x="10082963" y="4260"/>
                </a:lnTo>
                <a:lnTo>
                  <a:pt x="10061994" y="0"/>
                </a:lnTo>
                <a:close/>
              </a:path>
            </a:pathLst>
          </a:custGeom>
          <a:solidFill>
            <a:srgbClr val="61A2D8"/>
          </a:solidFill>
        </p:spPr>
        <p:txBody>
          <a:bodyPr wrap="square" lIns="0" tIns="0" rIns="0" bIns="0" rtlCol="0"/>
          <a:lstStyle/>
          <a:p>
            <a:endParaRPr/>
          </a:p>
        </p:txBody>
      </p:sp>
      <p:grpSp>
        <p:nvGrpSpPr>
          <p:cNvPr id="175" name="object 175"/>
          <p:cNvGrpSpPr/>
          <p:nvPr/>
        </p:nvGrpSpPr>
        <p:grpSpPr>
          <a:xfrm>
            <a:off x="-2698" y="-2698"/>
            <a:ext cx="10697845" cy="7566025"/>
            <a:chOff x="-2698" y="-2698"/>
            <a:chExt cx="10697845" cy="7566025"/>
          </a:xfrm>
        </p:grpSpPr>
        <p:sp>
          <p:nvSpPr>
            <p:cNvPr id="176" name="object 176"/>
            <p:cNvSpPr/>
            <p:nvPr/>
          </p:nvSpPr>
          <p:spPr>
            <a:xfrm>
              <a:off x="0" y="8"/>
              <a:ext cx="10692130" cy="7560309"/>
            </a:xfrm>
            <a:custGeom>
              <a:avLst/>
              <a:gdLst/>
              <a:ahLst/>
              <a:cxnLst/>
              <a:rect l="l" t="t" r="r" b="b"/>
              <a:pathLst>
                <a:path w="10692130" h="7560309">
                  <a:moveTo>
                    <a:pt x="0" y="0"/>
                  </a:moveTo>
                  <a:lnTo>
                    <a:pt x="0" y="7559992"/>
                  </a:lnTo>
                  <a:lnTo>
                    <a:pt x="10692003" y="7559992"/>
                  </a:lnTo>
                  <a:lnTo>
                    <a:pt x="0" y="7559992"/>
                  </a:lnTo>
                  <a:lnTo>
                    <a:pt x="0" y="0"/>
                  </a:lnTo>
                  <a:close/>
                </a:path>
              </a:pathLst>
            </a:custGeom>
            <a:solidFill>
              <a:srgbClr val="FFFFFF"/>
            </a:solidFill>
          </p:spPr>
          <p:txBody>
            <a:bodyPr wrap="square" lIns="0" tIns="0" rIns="0" bIns="0" rtlCol="0"/>
            <a:lstStyle/>
            <a:p>
              <a:endParaRPr/>
            </a:p>
          </p:txBody>
        </p:sp>
        <p:sp>
          <p:nvSpPr>
            <p:cNvPr id="177" name="object 177"/>
            <p:cNvSpPr/>
            <p:nvPr/>
          </p:nvSpPr>
          <p:spPr>
            <a:xfrm>
              <a:off x="0"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78" name="object 168">
            <a:extLst>
              <a:ext uri="{FF2B5EF4-FFF2-40B4-BE49-F238E27FC236}">
                <a16:creationId xmlns:a16="http://schemas.microsoft.com/office/drawing/2014/main" id="{1DAE88C7-F801-0BC9-A1B2-4EF67DEE043C}"/>
              </a:ext>
            </a:extLst>
          </p:cNvPr>
          <p:cNvSpPr txBox="1"/>
          <p:nvPr/>
        </p:nvSpPr>
        <p:spPr>
          <a:xfrm>
            <a:off x="2305441" y="316504"/>
            <a:ext cx="6081283" cy="230190"/>
          </a:xfrm>
          <a:prstGeom prst="rect">
            <a:avLst/>
          </a:prstGeom>
        </p:spPr>
        <p:txBody>
          <a:bodyPr vert="horz" wrap="square" lIns="0" tIns="14604" rIns="0" bIns="0" rtlCol="0">
            <a:spAutoFit/>
          </a:bodyPr>
          <a:lstStyle/>
          <a:p>
            <a:pPr marL="38100" algn="ctr">
              <a:lnSpc>
                <a:spcPct val="100000"/>
              </a:lnSpc>
              <a:spcBef>
                <a:spcPts val="114"/>
              </a:spcBef>
            </a:pPr>
            <a:r>
              <a:rPr lang="ja-JP" altLang="en-US" sz="2100" b="1" spc="50" baseline="-5952">
                <a:solidFill>
                  <a:srgbClr val="FFFFFF"/>
                </a:solidFill>
                <a:latin typeface="Yu Gothic" panose="020B0400000000000000" pitchFamily="34" charset="-128"/>
                <a:ea typeface="Yu Gothic" panose="020B0400000000000000" pitchFamily="34" charset="-128"/>
                <a:cs typeface="Yu Gothic Pr6N B"/>
              </a:rPr>
              <a:t>湘南エリア</a:t>
            </a:r>
            <a:r>
              <a:rPr lang="en-US" altLang="ja-JP" sz="2100" b="1" spc="50" baseline="-5952" dirty="0">
                <a:solidFill>
                  <a:srgbClr val="FFFFFF"/>
                </a:solidFill>
                <a:latin typeface="Yu Gothic" panose="020B0400000000000000" pitchFamily="34" charset="-128"/>
                <a:ea typeface="Yu Gothic" panose="020B0400000000000000" pitchFamily="34" charset="-128"/>
                <a:cs typeface="Yu Gothic Pr6N B"/>
              </a:rPr>
              <a:t> </a:t>
            </a:r>
            <a:r>
              <a:rPr sz="2100" b="1" spc="50" baseline="-5952" dirty="0">
                <a:solidFill>
                  <a:srgbClr val="FFFFFF"/>
                </a:solidFill>
                <a:latin typeface="Yu Gothic" panose="020B0400000000000000" pitchFamily="34" charset="-128"/>
                <a:ea typeface="Yu Gothic" panose="020B0400000000000000" pitchFamily="34" charset="-128"/>
                <a:cs typeface="Yu Gothic Pr6N B"/>
              </a:rPr>
              <a:t>－</a:t>
            </a:r>
            <a:r>
              <a:rPr lang="ja-JP" altLang="en-US" sz="1000" b="1" spc="50">
                <a:solidFill>
                  <a:srgbClr val="FFFFFF"/>
                </a:solidFill>
                <a:latin typeface="Yu Gothic" panose="020B0400000000000000" pitchFamily="34" charset="-128"/>
                <a:ea typeface="Yu Gothic" panose="020B0400000000000000" pitchFamily="34" charset="-128"/>
                <a:cs typeface="Yu Gothic Pr6N B"/>
              </a:rPr>
              <a:t>歴史と自然の共生を学ぶ</a:t>
            </a:r>
            <a:r>
              <a:rPr sz="2100" b="1" spc="50" baseline="-5952" dirty="0">
                <a:solidFill>
                  <a:srgbClr val="FFFFFF"/>
                </a:solidFill>
                <a:latin typeface="Yu Gothic" panose="020B0400000000000000" pitchFamily="34" charset="-128"/>
                <a:ea typeface="Yu Gothic" panose="020B0400000000000000" pitchFamily="34" charset="-128"/>
                <a:cs typeface="Yu Gothic Pr6N B"/>
              </a:rPr>
              <a:t>－</a:t>
            </a:r>
            <a:endParaRPr sz="2100" b="1" spc="50" baseline="-5952" dirty="0">
              <a:latin typeface="Yu Gothic" panose="020B0400000000000000" pitchFamily="34" charset="-128"/>
              <a:ea typeface="Yu Gothic" panose="020B0400000000000000" pitchFamily="34" charset="-128"/>
              <a:cs typeface="Yu Gothic Pr6N B"/>
            </a:endParaRPr>
          </a:p>
        </p:txBody>
      </p:sp>
      <p:sp>
        <p:nvSpPr>
          <p:cNvPr id="179" name="object 158">
            <a:extLst>
              <a:ext uri="{FF2B5EF4-FFF2-40B4-BE49-F238E27FC236}">
                <a16:creationId xmlns:a16="http://schemas.microsoft.com/office/drawing/2014/main" id="{58A09275-AF7B-07DA-C4A6-6AB56B4372D4}"/>
              </a:ext>
            </a:extLst>
          </p:cNvPr>
          <p:cNvSpPr txBox="1"/>
          <p:nvPr/>
        </p:nvSpPr>
        <p:spPr>
          <a:xfrm>
            <a:off x="6185481" y="764618"/>
            <a:ext cx="3732520" cy="366125"/>
          </a:xfrm>
          <a:prstGeom prst="rect">
            <a:avLst/>
          </a:prstGeom>
        </p:spPr>
        <p:txBody>
          <a:bodyPr vert="horz" wrap="square" lIns="0" tIns="14604" rIns="0" bIns="0" rtlCol="0">
            <a:spAutoFit/>
          </a:bodyPr>
          <a:lstStyle/>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環境にも人にも優しい、</a:t>
            </a:r>
          </a:p>
          <a:p>
            <a:pPr marL="38100" algn="l">
              <a:lnSpc>
                <a:spcPct val="100000"/>
              </a:lnSpc>
              <a:spcBef>
                <a:spcPts val="114"/>
              </a:spcBef>
            </a:pP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100%</a:t>
            </a:r>
            <a:r>
              <a:rPr lang="ja-JP" altLang="en-US" sz="1100" b="1" spc="30">
                <a:solidFill>
                  <a:srgbClr val="231F20"/>
                </a:solidFill>
                <a:latin typeface="Yu Gothic" panose="020B0400000000000000" pitchFamily="34" charset="-128"/>
                <a:ea typeface="Yu Gothic" panose="020B0400000000000000" pitchFamily="34" charset="-128"/>
                <a:cs typeface="Yu Gothic Pr6N B"/>
              </a:rPr>
              <a:t>再資源化の取組を学ぶ</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80" name="object 158">
            <a:extLst>
              <a:ext uri="{FF2B5EF4-FFF2-40B4-BE49-F238E27FC236}">
                <a16:creationId xmlns:a16="http://schemas.microsoft.com/office/drawing/2014/main" id="{FC8EC38C-E4D6-ECA7-31E0-D0DD1D29DF7B}"/>
              </a:ext>
            </a:extLst>
          </p:cNvPr>
          <p:cNvSpPr txBox="1"/>
          <p:nvPr/>
        </p:nvSpPr>
        <p:spPr>
          <a:xfrm>
            <a:off x="1025994" y="764618"/>
            <a:ext cx="3833715"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鎌倉彫の歴史と制作工程を学び</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産業としての発展を考える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81" name="object 158">
            <a:extLst>
              <a:ext uri="{FF2B5EF4-FFF2-40B4-BE49-F238E27FC236}">
                <a16:creationId xmlns:a16="http://schemas.microsoft.com/office/drawing/2014/main" id="{54F46AD6-0025-740D-FBAB-3DAD7E97C608}"/>
              </a:ext>
            </a:extLst>
          </p:cNvPr>
          <p:cNvSpPr txBox="1"/>
          <p:nvPr/>
        </p:nvSpPr>
        <p:spPr>
          <a:xfrm>
            <a:off x="1025994" y="4176376"/>
            <a:ext cx="2897277"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花と緑のすばらしさに触れ</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花と緑を取り入れた生活を提案する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82" name="object 158">
            <a:extLst>
              <a:ext uri="{FF2B5EF4-FFF2-40B4-BE49-F238E27FC236}">
                <a16:creationId xmlns:a16="http://schemas.microsoft.com/office/drawing/2014/main" id="{C68D9FF4-10F4-3F94-1E22-7C589C0A2012}"/>
              </a:ext>
            </a:extLst>
          </p:cNvPr>
          <p:cNvSpPr txBox="1"/>
          <p:nvPr/>
        </p:nvSpPr>
        <p:spPr>
          <a:xfrm>
            <a:off x="6215298" y="4176376"/>
            <a:ext cx="4190432"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海やそれを取り巻く環境を守る大切さを、</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遊びながら楽しく学ぶ“エデュテインメント型水族館”</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46" name="object 144">
            <a:extLst>
              <a:ext uri="{FF2B5EF4-FFF2-40B4-BE49-F238E27FC236}">
                <a16:creationId xmlns:a16="http://schemas.microsoft.com/office/drawing/2014/main" id="{10A1AC7E-D551-19A3-82C7-8F6A2DA9C7F8}"/>
              </a:ext>
            </a:extLst>
          </p:cNvPr>
          <p:cNvSpPr txBox="1"/>
          <p:nvPr/>
        </p:nvSpPr>
        <p:spPr>
          <a:xfrm>
            <a:off x="3170830"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51" name="object 76">
            <a:extLst>
              <a:ext uri="{FF2B5EF4-FFF2-40B4-BE49-F238E27FC236}">
                <a16:creationId xmlns:a16="http://schemas.microsoft.com/office/drawing/2014/main" id="{587D5469-4370-A439-DDE5-6B54D3CC0426}"/>
              </a:ext>
            </a:extLst>
          </p:cNvPr>
          <p:cNvSpPr txBox="1"/>
          <p:nvPr/>
        </p:nvSpPr>
        <p:spPr>
          <a:xfrm>
            <a:off x="2260792"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57" name="object 77">
            <a:extLst>
              <a:ext uri="{FF2B5EF4-FFF2-40B4-BE49-F238E27FC236}">
                <a16:creationId xmlns:a16="http://schemas.microsoft.com/office/drawing/2014/main" id="{21600BFA-B746-E006-DD6C-9182128BB5BA}"/>
              </a:ext>
            </a:extLst>
          </p:cNvPr>
          <p:cNvSpPr txBox="1"/>
          <p:nvPr/>
        </p:nvSpPr>
        <p:spPr>
          <a:xfrm>
            <a:off x="2260793"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4" name="object 76">
            <a:extLst>
              <a:ext uri="{FF2B5EF4-FFF2-40B4-BE49-F238E27FC236}">
                <a16:creationId xmlns:a16="http://schemas.microsoft.com/office/drawing/2014/main" id="{452D2129-D041-28A7-067B-4660DFA2AFFE}"/>
              </a:ext>
            </a:extLst>
          </p:cNvPr>
          <p:cNvSpPr txBox="1"/>
          <p:nvPr/>
        </p:nvSpPr>
        <p:spPr>
          <a:xfrm>
            <a:off x="2261983"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83" name="object 76">
            <a:extLst>
              <a:ext uri="{FF2B5EF4-FFF2-40B4-BE49-F238E27FC236}">
                <a16:creationId xmlns:a16="http://schemas.microsoft.com/office/drawing/2014/main" id="{45781A3E-A0DD-620D-B557-3A1F2C99B2F2}"/>
              </a:ext>
            </a:extLst>
          </p:cNvPr>
          <p:cNvSpPr txBox="1"/>
          <p:nvPr/>
        </p:nvSpPr>
        <p:spPr>
          <a:xfrm>
            <a:off x="2758080" y="2454356"/>
            <a:ext cx="2390359" cy="132087"/>
          </a:xfrm>
          <a:prstGeom prst="rect">
            <a:avLst/>
          </a:prstGeom>
        </p:spPr>
        <p:txBody>
          <a:bodyPr vert="horz" wrap="square" lIns="0" tIns="16510" rIns="0" bIns="0" rtlCol="0">
            <a:spAutoFit/>
          </a:bodyPr>
          <a:lstStyle/>
          <a:p>
            <a:pPr>
              <a:lnSpc>
                <a:spcPct val="100000"/>
              </a:lnSpc>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鎌倉彫の作品に触れ</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彫刻を体験する</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184" name="object 77">
            <a:extLst>
              <a:ext uri="{FF2B5EF4-FFF2-40B4-BE49-F238E27FC236}">
                <a16:creationId xmlns:a16="http://schemas.microsoft.com/office/drawing/2014/main" id="{58BD0AD2-9048-15B0-850A-2CA161239E2F}"/>
              </a:ext>
            </a:extLst>
          </p:cNvPr>
          <p:cNvSpPr txBox="1"/>
          <p:nvPr/>
        </p:nvSpPr>
        <p:spPr>
          <a:xfrm>
            <a:off x="2758762" y="2670356"/>
            <a:ext cx="2389677" cy="132087"/>
          </a:xfrm>
          <a:prstGeom prst="rect">
            <a:avLst/>
          </a:prstGeom>
        </p:spPr>
        <p:txBody>
          <a:bodyPr vert="horz" wrap="square" lIns="0" tIns="16510" rIns="0" bIns="0" rtlCol="0">
            <a:spAutoFit/>
          </a:bodyPr>
          <a:lstStyle/>
          <a:p>
            <a:pPr>
              <a:lnSpc>
                <a:spcPct val="100000"/>
              </a:lnSpc>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伝統工芸の価値と継承方法を考える</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185" name="object 76">
            <a:extLst>
              <a:ext uri="{FF2B5EF4-FFF2-40B4-BE49-F238E27FC236}">
                <a16:creationId xmlns:a16="http://schemas.microsoft.com/office/drawing/2014/main" id="{BD6749E5-B243-BC1A-BB4A-A0421ED0E74B}"/>
              </a:ext>
            </a:extLst>
          </p:cNvPr>
          <p:cNvSpPr txBox="1"/>
          <p:nvPr/>
        </p:nvSpPr>
        <p:spPr>
          <a:xfrm>
            <a:off x="2758080" y="2238685"/>
            <a:ext cx="2390359" cy="132087"/>
          </a:xfrm>
          <a:prstGeom prst="rect">
            <a:avLst/>
          </a:prstGeom>
        </p:spPr>
        <p:txBody>
          <a:bodyPr vert="horz" wrap="square" lIns="0" tIns="16510" rIns="0" bIns="0" rtlCol="0">
            <a:spAutoFit/>
          </a:bodyPr>
          <a:lstStyle/>
          <a:p>
            <a:pPr algn="l">
              <a:lnSpc>
                <a:spcPct val="100000"/>
              </a:lnSpc>
            </a:pPr>
            <a:r>
              <a:rPr lang="ja-JP" altLang="en-US" sz="750" spc="-40">
                <a:solidFill>
                  <a:srgbClr val="231F20"/>
                </a:solidFill>
                <a:latin typeface="Yu Gothic Medium" panose="020B0400000000000000" pitchFamily="34" charset="-128"/>
                <a:ea typeface="Yu Gothic Medium" panose="020B0400000000000000" pitchFamily="34" charset="-128"/>
                <a:cs typeface="Yu Gothic Pr6N M"/>
              </a:rPr>
              <a:t>鎌倉彫の歴史と特徴について調べる</a:t>
            </a:r>
            <a:endParaRPr lang="ja-JP" altLang="en-US" sz="750" spc="-40">
              <a:latin typeface="Yu Gothic Medium" panose="020B0400000000000000" pitchFamily="34" charset="-128"/>
              <a:ea typeface="Yu Gothic Medium" panose="020B0400000000000000" pitchFamily="34" charset="-128"/>
              <a:cs typeface="Yu Gothic Pr6N M"/>
            </a:endParaRPr>
          </a:p>
        </p:txBody>
      </p:sp>
      <p:sp>
        <p:nvSpPr>
          <p:cNvPr id="186" name="object 77">
            <a:extLst>
              <a:ext uri="{FF2B5EF4-FFF2-40B4-BE49-F238E27FC236}">
                <a16:creationId xmlns:a16="http://schemas.microsoft.com/office/drawing/2014/main" id="{9DB0D6EB-EEFE-9C69-5C74-7C180C2E2341}"/>
              </a:ext>
            </a:extLst>
          </p:cNvPr>
          <p:cNvSpPr txBox="1"/>
          <p:nvPr/>
        </p:nvSpPr>
        <p:spPr>
          <a:xfrm>
            <a:off x="2177988"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7" name="object 77">
            <a:extLst>
              <a:ext uri="{FF2B5EF4-FFF2-40B4-BE49-F238E27FC236}">
                <a16:creationId xmlns:a16="http://schemas.microsoft.com/office/drawing/2014/main" id="{131E430B-5249-F4AA-2EC2-7B165555F705}"/>
              </a:ext>
            </a:extLst>
          </p:cNvPr>
          <p:cNvSpPr txBox="1"/>
          <p:nvPr/>
        </p:nvSpPr>
        <p:spPr>
          <a:xfrm>
            <a:off x="2177988"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8" name="object 77">
            <a:extLst>
              <a:ext uri="{FF2B5EF4-FFF2-40B4-BE49-F238E27FC236}">
                <a16:creationId xmlns:a16="http://schemas.microsoft.com/office/drawing/2014/main" id="{1AA547B5-6C83-FE12-CA78-400FC1420700}"/>
              </a:ext>
            </a:extLst>
          </p:cNvPr>
          <p:cNvSpPr txBox="1"/>
          <p:nvPr/>
        </p:nvSpPr>
        <p:spPr>
          <a:xfrm>
            <a:off x="2177988"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9" name="object 77">
            <a:extLst>
              <a:ext uri="{FF2B5EF4-FFF2-40B4-BE49-F238E27FC236}">
                <a16:creationId xmlns:a16="http://schemas.microsoft.com/office/drawing/2014/main" id="{A2EC01D6-C816-E50E-AA5E-7E426541A044}"/>
              </a:ext>
            </a:extLst>
          </p:cNvPr>
          <p:cNvSpPr txBox="1"/>
          <p:nvPr/>
        </p:nvSpPr>
        <p:spPr>
          <a:xfrm>
            <a:off x="2177988"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1" name="object 77">
            <a:extLst>
              <a:ext uri="{FF2B5EF4-FFF2-40B4-BE49-F238E27FC236}">
                <a16:creationId xmlns:a16="http://schemas.microsoft.com/office/drawing/2014/main" id="{0284D598-6FE7-EE11-7298-8A606D2AADAA}"/>
              </a:ext>
            </a:extLst>
          </p:cNvPr>
          <p:cNvSpPr txBox="1"/>
          <p:nvPr/>
        </p:nvSpPr>
        <p:spPr>
          <a:xfrm>
            <a:off x="2933637" y="3299017"/>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2" name="object 77">
            <a:extLst>
              <a:ext uri="{FF2B5EF4-FFF2-40B4-BE49-F238E27FC236}">
                <a16:creationId xmlns:a16="http://schemas.microsoft.com/office/drawing/2014/main" id="{5B6A1729-FAF6-BC3B-C7A7-13871F2F2BD0}"/>
              </a:ext>
            </a:extLst>
          </p:cNvPr>
          <p:cNvSpPr txBox="1"/>
          <p:nvPr/>
        </p:nvSpPr>
        <p:spPr>
          <a:xfrm>
            <a:off x="2933637" y="3470467"/>
            <a:ext cx="1620000" cy="247504"/>
          </a:xfrm>
          <a:prstGeom prst="rect">
            <a:avLst/>
          </a:prstGeom>
        </p:spPr>
        <p:txBody>
          <a:bodyPr vert="horz" wrap="square" lIns="0" tIns="16510" rIns="0" bIns="0" rtlCol="0">
            <a:spAutoFit/>
          </a:bodyPr>
          <a:lstStyle/>
          <a:p>
            <a:pPr>
              <a:lnSpc>
                <a:spcPct val="100000"/>
              </a:lnSpc>
            </a:pPr>
            <a:r>
              <a:rPr lang="ja-JP" altLang="en-US" sz="750" kern="1200" dirty="0" smtClean="0">
                <a:solidFill>
                  <a:srgbClr val="231F20"/>
                </a:solidFill>
                <a:latin typeface="Yu Gothic Medium" panose="020B0400000000000000" pitchFamily="34" charset="-128"/>
                <a:ea typeface="Yu Gothic Medium" panose="020B0400000000000000" pitchFamily="34" charset="-128"/>
                <a:cs typeface="Yu Gothic Pr6N M"/>
              </a:rPr>
              <a:t>団体　小中</a:t>
            </a:r>
            <a:r>
              <a:rPr lang="ja-JP" altLang="en-US" sz="750" kern="1200" dirty="0">
                <a:solidFill>
                  <a:srgbClr val="231F20"/>
                </a:solidFill>
                <a:latin typeface="Yu Gothic Medium" panose="020B0400000000000000" pitchFamily="34" charset="-128"/>
                <a:ea typeface="Yu Gothic Medium" panose="020B0400000000000000" pitchFamily="34" charset="-128"/>
                <a:cs typeface="Yu Gothic Pr6N M"/>
              </a:rPr>
              <a:t>学生 </a:t>
            </a:r>
            <a:r>
              <a:rPr lang="ja-JP" altLang="en-US" sz="750" kern="1200" dirty="0" smtClean="0">
                <a:solidFill>
                  <a:srgbClr val="231F20"/>
                </a:solidFill>
                <a:latin typeface="Yu Gothic Medium" panose="020B0400000000000000" pitchFamily="34" charset="-128"/>
                <a:ea typeface="Yu Gothic Medium" panose="020B0400000000000000" pitchFamily="34" charset="-128"/>
                <a:cs typeface="Yu Gothic Pr6N M"/>
              </a:rPr>
              <a:t>見学</a:t>
            </a:r>
            <a:r>
              <a:rPr lang="en-US" altLang="ja-JP" sz="750" kern="1200" dirty="0" smtClean="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kern="1200" dirty="0" smtClean="0">
                <a:solidFill>
                  <a:srgbClr val="231F20"/>
                </a:solidFill>
                <a:latin typeface="Yu Gothic Medium" panose="020B0400000000000000" pitchFamily="34" charset="-128"/>
                <a:ea typeface="Yu Gothic Medium" panose="020B0400000000000000" pitchFamily="34" charset="-128"/>
                <a:cs typeface="Yu Gothic Pr6N M"/>
              </a:rPr>
              <a:t>円</a:t>
            </a:r>
            <a:endParaRPr lang="en-US" altLang="ja-JP" sz="750" kern="1200" dirty="0" smtClean="0">
              <a:solidFill>
                <a:srgbClr val="231F20"/>
              </a:solidFill>
              <a:latin typeface="Yu Gothic Medium" panose="020B0400000000000000" pitchFamily="34" charset="-128"/>
              <a:ea typeface="Yu Gothic Medium" panose="020B0400000000000000" pitchFamily="34" charset="-128"/>
              <a:cs typeface="Yu Gothic Pr6N M"/>
            </a:endParaRPr>
          </a:p>
          <a:p>
            <a:pPr>
              <a:lnSpc>
                <a:spcPct val="100000"/>
              </a:lnSpc>
            </a:pPr>
            <a:r>
              <a:rPr lang="ja-JP" altLang="en-US" sz="750" kern="1200" dirty="0" smtClean="0">
                <a:solidFill>
                  <a:srgbClr val="231F20"/>
                </a:solidFill>
                <a:latin typeface="Yu Gothic Medium" panose="020B0400000000000000" pitchFamily="34" charset="-128"/>
                <a:ea typeface="Yu Gothic Medium" panose="020B0400000000000000" pitchFamily="34" charset="-128"/>
                <a:cs typeface="Yu Gothic Pr6N M"/>
              </a:rPr>
              <a:t>　　　　　　　 体験</a:t>
            </a:r>
            <a:r>
              <a:rPr lang="en-US" altLang="ja-JP" sz="750" kern="1200" dirty="0" smtClean="0">
                <a:solidFill>
                  <a:srgbClr val="231F20"/>
                </a:solidFill>
                <a:latin typeface="Yu Gothic Medium" panose="020B0400000000000000" pitchFamily="34" charset="-128"/>
                <a:ea typeface="Yu Gothic Medium" panose="020B0400000000000000" pitchFamily="34" charset="-128"/>
                <a:cs typeface="Yu Gothic Pr6N M"/>
              </a:rPr>
              <a:t>2,000</a:t>
            </a:r>
            <a:r>
              <a:rPr lang="ja-JP" altLang="en-US" sz="750" kern="1200" dirty="0" smtClean="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kern="1200" dirty="0">
              <a:latin typeface="Yu Gothic Medium" panose="020B0400000000000000" pitchFamily="34" charset="-128"/>
              <a:ea typeface="Yu Gothic Medium" panose="020B0400000000000000" pitchFamily="34" charset="-128"/>
              <a:cs typeface="Yu Gothic Pr6N M"/>
            </a:endParaRPr>
          </a:p>
        </p:txBody>
      </p:sp>
      <p:sp>
        <p:nvSpPr>
          <p:cNvPr id="197" name="object 76">
            <a:extLst>
              <a:ext uri="{FF2B5EF4-FFF2-40B4-BE49-F238E27FC236}">
                <a16:creationId xmlns:a16="http://schemas.microsoft.com/office/drawing/2014/main" id="{457C3B19-2746-54AB-4622-8B35881239CD}"/>
              </a:ext>
            </a:extLst>
          </p:cNvPr>
          <p:cNvSpPr txBox="1"/>
          <p:nvPr/>
        </p:nvSpPr>
        <p:spPr>
          <a:xfrm>
            <a:off x="7468154"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98" name="object 77">
            <a:extLst>
              <a:ext uri="{FF2B5EF4-FFF2-40B4-BE49-F238E27FC236}">
                <a16:creationId xmlns:a16="http://schemas.microsoft.com/office/drawing/2014/main" id="{B819D9E0-F7C0-8BCB-EDD2-9F99F891BD17}"/>
              </a:ext>
            </a:extLst>
          </p:cNvPr>
          <p:cNvSpPr txBox="1"/>
          <p:nvPr/>
        </p:nvSpPr>
        <p:spPr>
          <a:xfrm>
            <a:off x="7468155"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99" name="object 76">
            <a:extLst>
              <a:ext uri="{FF2B5EF4-FFF2-40B4-BE49-F238E27FC236}">
                <a16:creationId xmlns:a16="http://schemas.microsoft.com/office/drawing/2014/main" id="{EE630071-A2B9-ED59-9356-F39FDFBE9499}"/>
              </a:ext>
            </a:extLst>
          </p:cNvPr>
          <p:cNvSpPr txBox="1"/>
          <p:nvPr/>
        </p:nvSpPr>
        <p:spPr>
          <a:xfrm>
            <a:off x="7469345"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00" name="object 77">
            <a:extLst>
              <a:ext uri="{FF2B5EF4-FFF2-40B4-BE49-F238E27FC236}">
                <a16:creationId xmlns:a16="http://schemas.microsoft.com/office/drawing/2014/main" id="{AD5EED7E-C2E2-D181-0052-7BFB3382F7CB}"/>
              </a:ext>
            </a:extLst>
          </p:cNvPr>
          <p:cNvSpPr txBox="1"/>
          <p:nvPr/>
        </p:nvSpPr>
        <p:spPr>
          <a:xfrm>
            <a:off x="7378096"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1" name="object 77">
            <a:extLst>
              <a:ext uri="{FF2B5EF4-FFF2-40B4-BE49-F238E27FC236}">
                <a16:creationId xmlns:a16="http://schemas.microsoft.com/office/drawing/2014/main" id="{1F752B06-9FF1-4701-2A34-28E1DC1F3C11}"/>
              </a:ext>
            </a:extLst>
          </p:cNvPr>
          <p:cNvSpPr txBox="1"/>
          <p:nvPr/>
        </p:nvSpPr>
        <p:spPr>
          <a:xfrm>
            <a:off x="7378096"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2" name="object 77">
            <a:extLst>
              <a:ext uri="{FF2B5EF4-FFF2-40B4-BE49-F238E27FC236}">
                <a16:creationId xmlns:a16="http://schemas.microsoft.com/office/drawing/2014/main" id="{8628F1E9-A1F0-175C-3217-F2D5826A5FBD}"/>
              </a:ext>
            </a:extLst>
          </p:cNvPr>
          <p:cNvSpPr txBox="1"/>
          <p:nvPr/>
        </p:nvSpPr>
        <p:spPr>
          <a:xfrm>
            <a:off x="7378096"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3" name="object 77">
            <a:extLst>
              <a:ext uri="{FF2B5EF4-FFF2-40B4-BE49-F238E27FC236}">
                <a16:creationId xmlns:a16="http://schemas.microsoft.com/office/drawing/2014/main" id="{88B1B6C4-1E01-81BA-318E-FBE520638BCD}"/>
              </a:ext>
            </a:extLst>
          </p:cNvPr>
          <p:cNvSpPr txBox="1"/>
          <p:nvPr/>
        </p:nvSpPr>
        <p:spPr>
          <a:xfrm>
            <a:off x="7378096"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4" name="object 76">
            <a:extLst>
              <a:ext uri="{FF2B5EF4-FFF2-40B4-BE49-F238E27FC236}">
                <a16:creationId xmlns:a16="http://schemas.microsoft.com/office/drawing/2014/main" id="{22F5C20F-1937-85C6-5958-2DB16C047D6C}"/>
              </a:ext>
            </a:extLst>
          </p:cNvPr>
          <p:cNvSpPr txBox="1"/>
          <p:nvPr/>
        </p:nvSpPr>
        <p:spPr>
          <a:xfrm>
            <a:off x="7965442" y="2454356"/>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20">
                <a:solidFill>
                  <a:srgbClr val="231F20"/>
                </a:solidFill>
                <a:latin typeface="Yu Gothic Medium" panose="020B0400000000000000" pitchFamily="34" charset="-128"/>
                <a:ea typeface="Yu Gothic Medium" panose="020B0400000000000000" pitchFamily="34" charset="-128"/>
                <a:cs typeface="Yu Gothic Pr6N M"/>
              </a:rPr>
              <a:t>見学を通じて効率的な生産と環境配慮の両立を学ぶ</a:t>
            </a:r>
            <a:endParaRPr lang="ja-JP" altLang="en-US" sz="750" kern="1200" spc="-20">
              <a:latin typeface="Yu Gothic Medium" panose="020B0400000000000000" pitchFamily="34" charset="-128"/>
              <a:ea typeface="Yu Gothic Medium" panose="020B0400000000000000" pitchFamily="34" charset="-128"/>
              <a:cs typeface="Yu Gothic Pr6N M"/>
            </a:endParaRPr>
          </a:p>
        </p:txBody>
      </p:sp>
      <p:sp>
        <p:nvSpPr>
          <p:cNvPr id="205" name="object 76">
            <a:extLst>
              <a:ext uri="{FF2B5EF4-FFF2-40B4-BE49-F238E27FC236}">
                <a16:creationId xmlns:a16="http://schemas.microsoft.com/office/drawing/2014/main" id="{D676D873-9C46-D3F6-30B3-9AED573FB222}"/>
              </a:ext>
            </a:extLst>
          </p:cNvPr>
          <p:cNvSpPr txBox="1"/>
          <p:nvPr/>
        </p:nvSpPr>
        <p:spPr>
          <a:xfrm>
            <a:off x="7965442" y="2238685"/>
            <a:ext cx="2390359" cy="145424"/>
          </a:xfrm>
          <a:prstGeom prst="rect">
            <a:avLst/>
          </a:prstGeom>
        </p:spPr>
        <p:txBody>
          <a:bodyPr vert="horz" wrap="square" lIns="0" tIns="16510" rIns="0" bIns="0" rtlCol="0">
            <a:spAutoFit/>
          </a:bodyPr>
          <a:lstStyle/>
          <a:p>
            <a:pPr marL="64135" marR="5080" indent="-52069" algn="just">
              <a:lnSpc>
                <a:spcPct val="118100"/>
              </a:lnSpc>
            </a:pPr>
            <a:r>
              <a:rPr lang="ja-JP" altLang="en-US" sz="750" kern="1200" spc="-20">
                <a:solidFill>
                  <a:srgbClr val="231F20"/>
                </a:solidFill>
                <a:latin typeface="Yu Gothic Medium" panose="020B0400000000000000" pitchFamily="34" charset="-128"/>
                <a:ea typeface="Yu Gothic Medium" panose="020B0400000000000000" pitchFamily="34" charset="-128"/>
                <a:cs typeface="Yu Gothic Pr6N M"/>
              </a:rPr>
              <a:t>飲料産業の歴史とペットボトル製品の特性を調べる</a:t>
            </a:r>
            <a:endParaRPr lang="ja-JP" altLang="en-US" sz="750" kern="1200" spc="-20">
              <a:latin typeface="Yu Gothic Medium" panose="020B0400000000000000" pitchFamily="34" charset="-128"/>
              <a:ea typeface="Yu Gothic Medium" panose="020B0400000000000000" pitchFamily="34" charset="-128"/>
              <a:cs typeface="Yu Gothic Pr6N M"/>
            </a:endParaRPr>
          </a:p>
        </p:txBody>
      </p:sp>
      <p:sp>
        <p:nvSpPr>
          <p:cNvPr id="206" name="object 77">
            <a:extLst>
              <a:ext uri="{FF2B5EF4-FFF2-40B4-BE49-F238E27FC236}">
                <a16:creationId xmlns:a16="http://schemas.microsoft.com/office/drawing/2014/main" id="{84761C20-7233-3B9E-32D5-A4ECC6BA5D5A}"/>
              </a:ext>
            </a:extLst>
          </p:cNvPr>
          <p:cNvSpPr txBox="1"/>
          <p:nvPr/>
        </p:nvSpPr>
        <p:spPr>
          <a:xfrm>
            <a:off x="7978261" y="2671766"/>
            <a:ext cx="2259593" cy="132087"/>
          </a:xfrm>
          <a:prstGeom prst="rect">
            <a:avLst/>
          </a:prstGeom>
        </p:spPr>
        <p:txBody>
          <a:bodyPr vert="horz" wrap="none" lIns="0" tIns="16510" rIns="0" bIns="0" rtlCol="0">
            <a:spAutoFit/>
          </a:bodyPr>
          <a:lstStyle/>
          <a:p>
            <a:pPr marL="12700">
              <a:lnSpc>
                <a:spcPct val="100000"/>
              </a:lnSpc>
              <a:spcBef>
                <a:spcPts val="130"/>
              </a:spcBef>
            </a:pPr>
            <a:r>
              <a:rPr lang="ja-JP" altLang="en-US" sz="750" kern="1200" spc="-20">
                <a:solidFill>
                  <a:srgbClr val="231F20"/>
                </a:solidFill>
                <a:latin typeface="Yu Gothic Medium" panose="020B0400000000000000" pitchFamily="34" charset="-128"/>
                <a:ea typeface="Yu Gothic Medium" panose="020B0400000000000000" pitchFamily="34" charset="-128"/>
                <a:cs typeface="Yu Gothic Pr6N M"/>
              </a:rPr>
              <a:t>効率化と環境配慮の両立を整理し身近な取組を考える</a:t>
            </a:r>
            <a:endParaRPr lang="ja-JP" altLang="en-US" sz="750" kern="1200" spc="-20">
              <a:latin typeface="Yu Gothic Medium" panose="020B0400000000000000" pitchFamily="34" charset="-128"/>
              <a:ea typeface="Yu Gothic Medium" panose="020B0400000000000000" pitchFamily="34" charset="-128"/>
              <a:cs typeface="Yu Gothic Pr6N M"/>
            </a:endParaRPr>
          </a:p>
        </p:txBody>
      </p:sp>
      <p:sp>
        <p:nvSpPr>
          <p:cNvPr id="207" name="object 77">
            <a:extLst>
              <a:ext uri="{FF2B5EF4-FFF2-40B4-BE49-F238E27FC236}">
                <a16:creationId xmlns:a16="http://schemas.microsoft.com/office/drawing/2014/main" id="{AC24DE24-78D5-7543-F134-0FBBCAAED059}"/>
              </a:ext>
            </a:extLst>
          </p:cNvPr>
          <p:cNvSpPr txBox="1"/>
          <p:nvPr/>
        </p:nvSpPr>
        <p:spPr>
          <a:xfrm>
            <a:off x="8132307" y="3127567"/>
            <a:ext cx="1654237" cy="132087"/>
          </a:xfrm>
          <a:prstGeom prst="rect">
            <a:avLst/>
          </a:prstGeom>
        </p:spPr>
        <p:txBody>
          <a:bodyPr vert="horz" wrap="square" lIns="0" tIns="16510" rIns="0" bIns="0" rtlCol="0">
            <a:spAutoFit/>
          </a:bodyPr>
          <a:lstStyle/>
          <a:p>
            <a:pPr marR="5080" algn="l">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8" name="object 77">
            <a:extLst>
              <a:ext uri="{FF2B5EF4-FFF2-40B4-BE49-F238E27FC236}">
                <a16:creationId xmlns:a16="http://schemas.microsoft.com/office/drawing/2014/main" id="{22F8336E-DA90-2D47-8E4B-BE3D57CC8F69}"/>
              </a:ext>
            </a:extLst>
          </p:cNvPr>
          <p:cNvSpPr txBox="1"/>
          <p:nvPr/>
        </p:nvSpPr>
        <p:spPr>
          <a:xfrm>
            <a:off x="8132307" y="3299017"/>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9" name="object 77">
            <a:extLst>
              <a:ext uri="{FF2B5EF4-FFF2-40B4-BE49-F238E27FC236}">
                <a16:creationId xmlns:a16="http://schemas.microsoft.com/office/drawing/2014/main" id="{7C8281F2-A9AF-17EE-C7F3-BDB07366E204}"/>
              </a:ext>
            </a:extLst>
          </p:cNvPr>
          <p:cNvSpPr txBox="1"/>
          <p:nvPr/>
        </p:nvSpPr>
        <p:spPr>
          <a:xfrm>
            <a:off x="8132307" y="3470467"/>
            <a:ext cx="1654237" cy="132087"/>
          </a:xfrm>
          <a:prstGeom prst="rect">
            <a:avLst/>
          </a:prstGeom>
        </p:spPr>
        <p:txBody>
          <a:bodyPr vert="horz" wrap="square" lIns="0" tIns="16510" rIns="0" bIns="0" rtlCol="0">
            <a:spAutoFit/>
          </a:bodyPr>
          <a:lstStyle/>
          <a:p>
            <a:pPr>
              <a:lnSpc>
                <a:spcPct val="100000"/>
              </a:lnSpc>
              <a:spcBef>
                <a:spcPts val="445"/>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料</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1" name="object 144">
            <a:extLst>
              <a:ext uri="{FF2B5EF4-FFF2-40B4-BE49-F238E27FC236}">
                <a16:creationId xmlns:a16="http://schemas.microsoft.com/office/drawing/2014/main" id="{326A915A-212B-F167-79B4-B8CA42DE01C7}"/>
              </a:ext>
            </a:extLst>
          </p:cNvPr>
          <p:cNvSpPr txBox="1"/>
          <p:nvPr/>
        </p:nvSpPr>
        <p:spPr>
          <a:xfrm>
            <a:off x="8372321"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12" name="object 63">
            <a:extLst>
              <a:ext uri="{FF2B5EF4-FFF2-40B4-BE49-F238E27FC236}">
                <a16:creationId xmlns:a16="http://schemas.microsoft.com/office/drawing/2014/main" id="{55D93ECB-8FCB-FB56-FC53-FD026418AD41}"/>
              </a:ext>
            </a:extLst>
          </p:cNvPr>
          <p:cNvSpPr txBox="1"/>
          <p:nvPr/>
        </p:nvSpPr>
        <p:spPr>
          <a:xfrm>
            <a:off x="4645074" y="6620129"/>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213" name="object 144">
            <a:extLst>
              <a:ext uri="{FF2B5EF4-FFF2-40B4-BE49-F238E27FC236}">
                <a16:creationId xmlns:a16="http://schemas.microsoft.com/office/drawing/2014/main" id="{B1EAF38A-CC48-BEEF-A5BD-22E4C692EEE6}"/>
              </a:ext>
            </a:extLst>
          </p:cNvPr>
          <p:cNvSpPr txBox="1"/>
          <p:nvPr/>
        </p:nvSpPr>
        <p:spPr>
          <a:xfrm>
            <a:off x="3170830"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14" name="object 76">
            <a:extLst>
              <a:ext uri="{FF2B5EF4-FFF2-40B4-BE49-F238E27FC236}">
                <a16:creationId xmlns:a16="http://schemas.microsoft.com/office/drawing/2014/main" id="{26144883-F69C-05D4-82E5-73F645ACFBF8}"/>
              </a:ext>
            </a:extLst>
          </p:cNvPr>
          <p:cNvSpPr txBox="1"/>
          <p:nvPr/>
        </p:nvSpPr>
        <p:spPr>
          <a:xfrm>
            <a:off x="2260792"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15" name="object 77">
            <a:extLst>
              <a:ext uri="{FF2B5EF4-FFF2-40B4-BE49-F238E27FC236}">
                <a16:creationId xmlns:a16="http://schemas.microsoft.com/office/drawing/2014/main" id="{3B68D4EE-1922-ED01-B0BC-AA4FCAC2861C}"/>
              </a:ext>
            </a:extLst>
          </p:cNvPr>
          <p:cNvSpPr txBox="1"/>
          <p:nvPr/>
        </p:nvSpPr>
        <p:spPr>
          <a:xfrm>
            <a:off x="2260793"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16" name="object 76">
            <a:extLst>
              <a:ext uri="{FF2B5EF4-FFF2-40B4-BE49-F238E27FC236}">
                <a16:creationId xmlns:a16="http://schemas.microsoft.com/office/drawing/2014/main" id="{9471EB91-0D94-0860-CD38-19C5A63C2194}"/>
              </a:ext>
            </a:extLst>
          </p:cNvPr>
          <p:cNvSpPr txBox="1"/>
          <p:nvPr/>
        </p:nvSpPr>
        <p:spPr>
          <a:xfrm>
            <a:off x="2261983"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17" name="object 77">
            <a:extLst>
              <a:ext uri="{FF2B5EF4-FFF2-40B4-BE49-F238E27FC236}">
                <a16:creationId xmlns:a16="http://schemas.microsoft.com/office/drawing/2014/main" id="{59335948-DA6A-C878-6052-C4BBF5BEFAAA}"/>
              </a:ext>
            </a:extLst>
          </p:cNvPr>
          <p:cNvSpPr txBox="1"/>
          <p:nvPr/>
        </p:nvSpPr>
        <p:spPr>
          <a:xfrm>
            <a:off x="2174813"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8" name="object 77">
            <a:extLst>
              <a:ext uri="{FF2B5EF4-FFF2-40B4-BE49-F238E27FC236}">
                <a16:creationId xmlns:a16="http://schemas.microsoft.com/office/drawing/2014/main" id="{719283F6-23EB-4CA7-4313-BFA33DB5221A}"/>
              </a:ext>
            </a:extLst>
          </p:cNvPr>
          <p:cNvSpPr txBox="1"/>
          <p:nvPr/>
        </p:nvSpPr>
        <p:spPr>
          <a:xfrm>
            <a:off x="2174813"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9" name="object 77">
            <a:extLst>
              <a:ext uri="{FF2B5EF4-FFF2-40B4-BE49-F238E27FC236}">
                <a16:creationId xmlns:a16="http://schemas.microsoft.com/office/drawing/2014/main" id="{D3FEA13F-D975-7AFC-B5F6-0907DB570ED1}"/>
              </a:ext>
            </a:extLst>
          </p:cNvPr>
          <p:cNvSpPr txBox="1"/>
          <p:nvPr/>
        </p:nvSpPr>
        <p:spPr>
          <a:xfrm>
            <a:off x="2174813"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0" name="object 77">
            <a:extLst>
              <a:ext uri="{FF2B5EF4-FFF2-40B4-BE49-F238E27FC236}">
                <a16:creationId xmlns:a16="http://schemas.microsoft.com/office/drawing/2014/main" id="{59FD8044-C978-04C0-972F-0E7430DC43E1}"/>
              </a:ext>
            </a:extLst>
          </p:cNvPr>
          <p:cNvSpPr txBox="1"/>
          <p:nvPr/>
        </p:nvSpPr>
        <p:spPr>
          <a:xfrm>
            <a:off x="2174813"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1" name="object 76">
            <a:extLst>
              <a:ext uri="{FF2B5EF4-FFF2-40B4-BE49-F238E27FC236}">
                <a16:creationId xmlns:a16="http://schemas.microsoft.com/office/drawing/2014/main" id="{E35BC248-3800-F570-3970-EEEA34952359}"/>
              </a:ext>
            </a:extLst>
          </p:cNvPr>
          <p:cNvSpPr txBox="1"/>
          <p:nvPr/>
        </p:nvSpPr>
        <p:spPr>
          <a:xfrm>
            <a:off x="2758080" y="5876099"/>
            <a:ext cx="2390359" cy="132087"/>
          </a:xfrm>
          <a:prstGeom prst="rect">
            <a:avLst/>
          </a:prstGeom>
        </p:spPr>
        <p:txBody>
          <a:bodyPr vert="horz" wrap="square" lIns="0" tIns="16510" rIns="0" bIns="0" rtlCol="0">
            <a:spAutoFit/>
          </a:bodyPr>
          <a:lstStyle/>
          <a:p>
            <a:pPr>
              <a:lnSpc>
                <a:spcPct val="100000"/>
              </a:lnSpc>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植物や農作物の観察と展示見学から農業を学ぶ</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224" name="object 77">
            <a:extLst>
              <a:ext uri="{FF2B5EF4-FFF2-40B4-BE49-F238E27FC236}">
                <a16:creationId xmlns:a16="http://schemas.microsoft.com/office/drawing/2014/main" id="{5A8CD854-7EB5-E146-A328-B02A1C4F67D9}"/>
              </a:ext>
            </a:extLst>
          </p:cNvPr>
          <p:cNvSpPr txBox="1"/>
          <p:nvPr/>
        </p:nvSpPr>
        <p:spPr>
          <a:xfrm>
            <a:off x="2929024" y="6547216"/>
            <a:ext cx="1654237" cy="132087"/>
          </a:xfrm>
          <a:prstGeom prst="rect">
            <a:avLst/>
          </a:prstGeom>
        </p:spPr>
        <p:txBody>
          <a:bodyPr vert="horz" wrap="square" lIns="0" tIns="16510" rIns="0" bIns="0" rtlCol="0">
            <a:spAutoFit/>
          </a:bodyPr>
          <a:lstStyle/>
          <a:p>
            <a:pPr marR="257175">
              <a:tabLst>
                <a:tab pos="716280" algn="l"/>
              </a:tabLst>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分～</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25" name="object 77">
            <a:extLst>
              <a:ext uri="{FF2B5EF4-FFF2-40B4-BE49-F238E27FC236}">
                <a16:creationId xmlns:a16="http://schemas.microsoft.com/office/drawing/2014/main" id="{AD16BA2A-DAFD-61E8-CE3A-852AA9E25498}"/>
              </a:ext>
            </a:extLst>
          </p:cNvPr>
          <p:cNvSpPr txBox="1"/>
          <p:nvPr/>
        </p:nvSpPr>
        <p:spPr>
          <a:xfrm>
            <a:off x="2929024" y="6718666"/>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7" name="object 77">
            <a:extLst>
              <a:ext uri="{FF2B5EF4-FFF2-40B4-BE49-F238E27FC236}">
                <a16:creationId xmlns:a16="http://schemas.microsoft.com/office/drawing/2014/main" id="{27E9ACB5-8005-967E-96AC-D9FD32901315}"/>
              </a:ext>
            </a:extLst>
          </p:cNvPr>
          <p:cNvSpPr txBox="1"/>
          <p:nvPr/>
        </p:nvSpPr>
        <p:spPr>
          <a:xfrm>
            <a:off x="2929023" y="6376116"/>
            <a:ext cx="2301875" cy="132087"/>
          </a:xfrm>
          <a:prstGeom prst="rect">
            <a:avLst/>
          </a:prstGeom>
        </p:spPr>
        <p:txBody>
          <a:bodyPr vert="horz" wrap="square" lIns="0" tIns="16510" rIns="0" bIns="0" rtlCol="0">
            <a:spAutoFit/>
          </a:bodyPr>
          <a:lstStyle/>
          <a:p>
            <a:pPr marL="12700">
              <a:lnSpc>
                <a:spcPct val="100000"/>
              </a:lnSpc>
              <a:spcBef>
                <a:spcPts val="54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なし</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28" name="object 144">
            <a:extLst>
              <a:ext uri="{FF2B5EF4-FFF2-40B4-BE49-F238E27FC236}">
                <a16:creationId xmlns:a16="http://schemas.microsoft.com/office/drawing/2014/main" id="{11EB08B9-C813-93C7-841C-29121430ED36}"/>
              </a:ext>
            </a:extLst>
          </p:cNvPr>
          <p:cNvSpPr txBox="1"/>
          <p:nvPr/>
        </p:nvSpPr>
        <p:spPr>
          <a:xfrm>
            <a:off x="8372321"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29" name="object 76">
            <a:extLst>
              <a:ext uri="{FF2B5EF4-FFF2-40B4-BE49-F238E27FC236}">
                <a16:creationId xmlns:a16="http://schemas.microsoft.com/office/drawing/2014/main" id="{DE3353CB-8B63-2A71-E8F5-04CBA63C8640}"/>
              </a:ext>
            </a:extLst>
          </p:cNvPr>
          <p:cNvSpPr txBox="1"/>
          <p:nvPr/>
        </p:nvSpPr>
        <p:spPr>
          <a:xfrm>
            <a:off x="7468154"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30" name="object 77">
            <a:extLst>
              <a:ext uri="{FF2B5EF4-FFF2-40B4-BE49-F238E27FC236}">
                <a16:creationId xmlns:a16="http://schemas.microsoft.com/office/drawing/2014/main" id="{F66A80A5-97B4-C651-1C7C-1F2E9CAC4075}"/>
              </a:ext>
            </a:extLst>
          </p:cNvPr>
          <p:cNvSpPr txBox="1"/>
          <p:nvPr/>
        </p:nvSpPr>
        <p:spPr>
          <a:xfrm>
            <a:off x="7468155"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31" name="object 76">
            <a:extLst>
              <a:ext uri="{FF2B5EF4-FFF2-40B4-BE49-F238E27FC236}">
                <a16:creationId xmlns:a16="http://schemas.microsoft.com/office/drawing/2014/main" id="{35F46941-13B2-DB19-361A-067328FA4326}"/>
              </a:ext>
            </a:extLst>
          </p:cNvPr>
          <p:cNvSpPr txBox="1"/>
          <p:nvPr/>
        </p:nvSpPr>
        <p:spPr>
          <a:xfrm>
            <a:off x="7469345"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32" name="object 76">
            <a:extLst>
              <a:ext uri="{FF2B5EF4-FFF2-40B4-BE49-F238E27FC236}">
                <a16:creationId xmlns:a16="http://schemas.microsoft.com/office/drawing/2014/main" id="{55A39ED3-F1CD-167C-7445-7264A74D952F}"/>
              </a:ext>
            </a:extLst>
          </p:cNvPr>
          <p:cNvSpPr txBox="1"/>
          <p:nvPr/>
        </p:nvSpPr>
        <p:spPr>
          <a:xfrm>
            <a:off x="7965442" y="5876099"/>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展示やクイズ</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体験を通じて海洋生物･環境を学ぶ</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233" name="object 77">
            <a:extLst>
              <a:ext uri="{FF2B5EF4-FFF2-40B4-BE49-F238E27FC236}">
                <a16:creationId xmlns:a16="http://schemas.microsoft.com/office/drawing/2014/main" id="{3CE1CF7C-1BBD-2F9E-F0A7-465C08D373EA}"/>
              </a:ext>
            </a:extLst>
          </p:cNvPr>
          <p:cNvSpPr txBox="1"/>
          <p:nvPr/>
        </p:nvSpPr>
        <p:spPr>
          <a:xfrm>
            <a:off x="7966124" y="6092099"/>
            <a:ext cx="2389677" cy="132087"/>
          </a:xfrm>
          <a:prstGeom prst="rect">
            <a:avLst/>
          </a:prstGeom>
        </p:spPr>
        <p:txBody>
          <a:bodyPr vert="horz" wrap="square" lIns="0" tIns="16510" rIns="0" bIns="0" rtlCol="0">
            <a:spAutoFit/>
          </a:bodyPr>
          <a:lstStyle/>
          <a:p>
            <a:pPr>
              <a:lnSpc>
                <a:spcPct val="100000"/>
              </a:lnSpc>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観察記録を整理し</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海洋環境保護への取組を考える</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234" name="object 76">
            <a:extLst>
              <a:ext uri="{FF2B5EF4-FFF2-40B4-BE49-F238E27FC236}">
                <a16:creationId xmlns:a16="http://schemas.microsoft.com/office/drawing/2014/main" id="{D6C66AEC-2979-B20D-479F-13C35F729384}"/>
              </a:ext>
            </a:extLst>
          </p:cNvPr>
          <p:cNvSpPr txBox="1"/>
          <p:nvPr/>
        </p:nvSpPr>
        <p:spPr>
          <a:xfrm>
            <a:off x="7965442" y="5660428"/>
            <a:ext cx="2390359" cy="132087"/>
          </a:xfrm>
          <a:prstGeom prst="rect">
            <a:avLst/>
          </a:prstGeom>
        </p:spPr>
        <p:txBody>
          <a:bodyPr vert="horz" wrap="square" lIns="0" tIns="16510" rIns="0" bIns="0" rtlCol="0">
            <a:spAutoFit/>
          </a:bodyPr>
          <a:lstStyle/>
          <a:p>
            <a:pPr>
              <a:lnSpc>
                <a:spcPct val="100000"/>
              </a:lnSpc>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相模湾の生態系を調べ</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現地での学習計画を立てる</a:t>
            </a:r>
            <a:endParaRPr lang="ja-JP" altLang="en-US" sz="750" kern="1200" spc="-20">
              <a:solidFill>
                <a:srgbClr val="231F20"/>
              </a:solidFill>
              <a:latin typeface="Yu Gothic Medium" panose="020B0400000000000000" pitchFamily="34" charset="-128"/>
              <a:ea typeface="Yu Gothic Medium" panose="020B0400000000000000" pitchFamily="34" charset="-128"/>
              <a:cs typeface="Yu Gothic Pr6N M"/>
            </a:endParaRPr>
          </a:p>
        </p:txBody>
      </p:sp>
      <p:sp>
        <p:nvSpPr>
          <p:cNvPr id="235" name="object 77">
            <a:extLst>
              <a:ext uri="{FF2B5EF4-FFF2-40B4-BE49-F238E27FC236}">
                <a16:creationId xmlns:a16="http://schemas.microsoft.com/office/drawing/2014/main" id="{AC3EEA29-4F30-01F4-B697-77755FAA2275}"/>
              </a:ext>
            </a:extLst>
          </p:cNvPr>
          <p:cNvSpPr txBox="1"/>
          <p:nvPr/>
        </p:nvSpPr>
        <p:spPr>
          <a:xfrm>
            <a:off x="7378096"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6" name="object 77">
            <a:extLst>
              <a:ext uri="{FF2B5EF4-FFF2-40B4-BE49-F238E27FC236}">
                <a16:creationId xmlns:a16="http://schemas.microsoft.com/office/drawing/2014/main" id="{274620E4-EC94-3ECB-BA65-FFC43803B4CC}"/>
              </a:ext>
            </a:extLst>
          </p:cNvPr>
          <p:cNvSpPr txBox="1"/>
          <p:nvPr/>
        </p:nvSpPr>
        <p:spPr>
          <a:xfrm>
            <a:off x="7378096"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7" name="object 77">
            <a:extLst>
              <a:ext uri="{FF2B5EF4-FFF2-40B4-BE49-F238E27FC236}">
                <a16:creationId xmlns:a16="http://schemas.microsoft.com/office/drawing/2014/main" id="{E0BCD25A-A298-F14A-516B-1D8606E9C68E}"/>
              </a:ext>
            </a:extLst>
          </p:cNvPr>
          <p:cNvSpPr txBox="1"/>
          <p:nvPr/>
        </p:nvSpPr>
        <p:spPr>
          <a:xfrm>
            <a:off x="7378096"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8" name="object 77">
            <a:extLst>
              <a:ext uri="{FF2B5EF4-FFF2-40B4-BE49-F238E27FC236}">
                <a16:creationId xmlns:a16="http://schemas.microsoft.com/office/drawing/2014/main" id="{0D4BDA3C-7055-D233-1B03-6686468060BD}"/>
              </a:ext>
            </a:extLst>
          </p:cNvPr>
          <p:cNvSpPr txBox="1"/>
          <p:nvPr/>
        </p:nvSpPr>
        <p:spPr>
          <a:xfrm>
            <a:off x="7378096"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40" name="object 77">
            <a:extLst>
              <a:ext uri="{FF2B5EF4-FFF2-40B4-BE49-F238E27FC236}">
                <a16:creationId xmlns:a16="http://schemas.microsoft.com/office/drawing/2014/main" id="{8EA6DA0C-A939-5E07-2EB9-6F2959F442F4}"/>
              </a:ext>
            </a:extLst>
          </p:cNvPr>
          <p:cNvSpPr txBox="1"/>
          <p:nvPr/>
        </p:nvSpPr>
        <p:spPr>
          <a:xfrm>
            <a:off x="8132307" y="6718666"/>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41" name="object 77">
            <a:extLst>
              <a:ext uri="{FF2B5EF4-FFF2-40B4-BE49-F238E27FC236}">
                <a16:creationId xmlns:a16="http://schemas.microsoft.com/office/drawing/2014/main" id="{B77A86F3-194D-C70B-77A6-9A050398E013}"/>
              </a:ext>
            </a:extLst>
          </p:cNvPr>
          <p:cNvSpPr txBox="1"/>
          <p:nvPr/>
        </p:nvSpPr>
        <p:spPr>
          <a:xfrm>
            <a:off x="8132307" y="6890116"/>
            <a:ext cx="1654237" cy="132087"/>
          </a:xfrm>
          <a:prstGeom prst="rect">
            <a:avLst/>
          </a:prstGeom>
        </p:spPr>
        <p:txBody>
          <a:bodyPr vert="horz" wrap="square" lIns="0" tIns="16510" rIns="0" bIns="0" rtlCol="0">
            <a:spAutoFit/>
          </a:bodyPr>
          <a:lstStyle/>
          <a:p>
            <a:pPr>
              <a:tabLst>
                <a:tab pos="716280" algn="l"/>
              </a:tabLst>
            </a:pPr>
            <a:r>
              <a:rPr lang="ja-JP" altLang="en-US" sz="750" kern="1200" spc="-50" dirty="0" smtClean="0">
                <a:solidFill>
                  <a:srgbClr val="231F20"/>
                </a:solidFill>
                <a:latin typeface="Yu Gothic Medium" panose="020B0400000000000000" pitchFamily="34" charset="-128"/>
                <a:ea typeface="Yu Gothic Medium" panose="020B0400000000000000" pitchFamily="34" charset="-128"/>
                <a:cs typeface="Yu Gothic Pr6N M"/>
              </a:rPr>
              <a:t>団体　小学生</a:t>
            </a:r>
            <a:r>
              <a:rPr lang="en-US" altLang="ja-JP" sz="750" kern="1200" spc="-50" dirty="0" smtClean="0">
                <a:solidFill>
                  <a:srgbClr val="231F20"/>
                </a:solidFill>
                <a:latin typeface="Yu Gothic Medium" panose="020B0400000000000000" pitchFamily="34" charset="-128"/>
                <a:ea typeface="Yu Gothic Medium" panose="020B0400000000000000" pitchFamily="34" charset="-128"/>
                <a:cs typeface="Yu Gothic Pr6N M"/>
              </a:rPr>
              <a:t>800</a:t>
            </a:r>
            <a:r>
              <a:rPr lang="ja-JP" altLang="en-US" sz="750" kern="1200" spc="-50" dirty="0" smtClean="0">
                <a:solidFill>
                  <a:srgbClr val="231F20"/>
                </a:solidFill>
                <a:latin typeface="Yu Gothic Medium" panose="020B0400000000000000" pitchFamily="34" charset="-128"/>
                <a:ea typeface="Yu Gothic Medium" panose="020B0400000000000000" pitchFamily="34" charset="-128"/>
                <a:cs typeface="Yu Gothic Pr6N M"/>
              </a:rPr>
              <a:t>円</a:t>
            </a:r>
            <a:r>
              <a:rPr lang="ja-JP" altLang="en-US" sz="750" kern="1200" spc="-50" dirty="0">
                <a:latin typeface="Yu Gothic Medium" panose="020B0400000000000000" pitchFamily="34" charset="-128"/>
                <a:ea typeface="Yu Gothic Medium" panose="020B0400000000000000" pitchFamily="34" charset="-128"/>
                <a:cs typeface="Yu Gothic Pr6N M"/>
              </a:rPr>
              <a:t>、</a:t>
            </a:r>
            <a:r>
              <a:rPr lang="ja-JP" altLang="en-US" sz="750" kern="1200" spc="-50" dirty="0" smtClean="0">
                <a:solidFill>
                  <a:srgbClr val="231F20"/>
                </a:solidFill>
                <a:latin typeface="Yu Gothic Medium" panose="020B0400000000000000" pitchFamily="34" charset="-128"/>
                <a:ea typeface="Yu Gothic Medium" panose="020B0400000000000000" pitchFamily="34" charset="-128"/>
                <a:cs typeface="Yu Gothic Pr6N M"/>
              </a:rPr>
              <a:t>中学生</a:t>
            </a:r>
            <a:r>
              <a:rPr lang="en-US" altLang="ja-JP" sz="750" kern="1200" spc="-50" dirty="0">
                <a:solidFill>
                  <a:srgbClr val="231F20"/>
                </a:solidFill>
                <a:latin typeface="Yu Gothic Medium" panose="020B0400000000000000" pitchFamily="34" charset="-128"/>
                <a:ea typeface="Yu Gothic Medium" panose="020B0400000000000000" pitchFamily="34" charset="-128"/>
                <a:cs typeface="Yu Gothic Pr6N M"/>
              </a:rPr>
              <a:t>950</a:t>
            </a:r>
            <a:r>
              <a:rPr lang="ja-JP" altLang="en-US" sz="750" kern="1200" spc="-50" dirty="0" smtClean="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kern="1200" spc="-50" dirty="0">
              <a:latin typeface="Yu Gothic Medium" panose="020B0400000000000000" pitchFamily="34" charset="-128"/>
              <a:ea typeface="Yu Gothic Medium" panose="020B0400000000000000" pitchFamily="34" charset="-128"/>
              <a:cs typeface="Yu Gothic Pr6N M"/>
            </a:endParaRPr>
          </a:p>
        </p:txBody>
      </p:sp>
      <p:sp>
        <p:nvSpPr>
          <p:cNvPr id="137" name="object 81">
            <a:extLst>
              <a:ext uri="{FF2B5EF4-FFF2-40B4-BE49-F238E27FC236}">
                <a16:creationId xmlns:a16="http://schemas.microsoft.com/office/drawing/2014/main" id="{55B06B9A-6E73-AA3F-71FB-05675011A667}"/>
              </a:ext>
            </a:extLst>
          </p:cNvPr>
          <p:cNvSpPr txBox="1"/>
          <p:nvPr/>
        </p:nvSpPr>
        <p:spPr>
          <a:xfrm>
            <a:off x="7379996" y="3641302"/>
            <a:ext cx="1480820" cy="228909"/>
          </a:xfrm>
          <a:prstGeom prst="rect">
            <a:avLst/>
          </a:prstGeom>
        </p:spPr>
        <p:txBody>
          <a:bodyPr vert="horz" wrap="square" lIns="0" tIns="13335" rIns="0" bIns="0" rtlCol="0">
            <a:spAutoFit/>
          </a:bodyPr>
          <a:lstStyle/>
          <a:p>
            <a:pPr>
              <a:lnSpc>
                <a:spcPct val="100000"/>
              </a:lnSpc>
            </a:pPr>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0467-30-9000</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寒川町倉見</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1620</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38" name="object 81">
            <a:extLst>
              <a:ext uri="{FF2B5EF4-FFF2-40B4-BE49-F238E27FC236}">
                <a16:creationId xmlns:a16="http://schemas.microsoft.com/office/drawing/2014/main" id="{1980973C-751C-6530-357C-4F24EED2890F}"/>
              </a:ext>
            </a:extLst>
          </p:cNvPr>
          <p:cNvSpPr txBox="1"/>
          <p:nvPr/>
        </p:nvSpPr>
        <p:spPr>
          <a:xfrm>
            <a:off x="2165300" y="7126575"/>
            <a:ext cx="2294248" cy="228909"/>
          </a:xfrm>
          <a:prstGeom prst="rect">
            <a:avLst/>
          </a:prstGeom>
        </p:spPr>
        <p:txBody>
          <a:bodyPr vert="horz" wrap="square" lIns="0" tIns="13335" rIns="0" bIns="0" rtlCol="0">
            <a:spAutoFit/>
          </a:bodyPr>
          <a:lstStyle/>
          <a:p>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0463-73-6170</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平塚市寺田縄</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496-1</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40" name="object 144">
            <a:extLst>
              <a:ext uri="{FF2B5EF4-FFF2-40B4-BE49-F238E27FC236}">
                <a16:creationId xmlns:a16="http://schemas.microsoft.com/office/drawing/2014/main" id="{566C49C0-1466-C00C-26FF-6F9A9DA7A876}"/>
              </a:ext>
            </a:extLst>
          </p:cNvPr>
          <p:cNvSpPr txBox="1"/>
          <p:nvPr/>
        </p:nvSpPr>
        <p:spPr>
          <a:xfrm>
            <a:off x="2165300" y="1373144"/>
            <a:ext cx="3036965" cy="582211"/>
          </a:xfrm>
          <a:prstGeom prst="rect">
            <a:avLst/>
          </a:prstGeom>
        </p:spPr>
        <p:txBody>
          <a:bodyPr vert="horz" wrap="square" lIns="0" tIns="12065" rIns="0" bIns="0" rtlCol="0">
            <a:spAutoFit/>
          </a:bodyPr>
          <a:lstStyle/>
          <a:p>
            <a:pPr marR="5080" algn="just">
              <a:lnSpc>
                <a:spcPct val="118100"/>
              </a:lnSpc>
            </a:pP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鎌倉彫を中心としたコレクションを収蔵する資料館</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鎌倉彫に親しんでもらうためのさまざまな教育普及活動に力をいれており</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彫刻体験や職業体験のワークショップ</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卒業制作などのスクールプログラムも可能です</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a:latin typeface="Yu Gothic Medium" panose="020B0400000000000000" pitchFamily="34" charset="-128"/>
              <a:ea typeface="Yu Gothic Medium" panose="020B0400000000000000" pitchFamily="34" charset="-128"/>
              <a:cs typeface="Yu Gothic Pr6N M"/>
            </a:endParaRPr>
          </a:p>
        </p:txBody>
      </p:sp>
      <p:sp>
        <p:nvSpPr>
          <p:cNvPr id="143" name="object 150">
            <a:extLst>
              <a:ext uri="{FF2B5EF4-FFF2-40B4-BE49-F238E27FC236}">
                <a16:creationId xmlns:a16="http://schemas.microsoft.com/office/drawing/2014/main" id="{EF90B0C8-4ABF-F760-2F22-83CAE217575F}"/>
              </a:ext>
            </a:extLst>
          </p:cNvPr>
          <p:cNvSpPr txBox="1"/>
          <p:nvPr/>
        </p:nvSpPr>
        <p:spPr>
          <a:xfrm>
            <a:off x="7367296" y="1373144"/>
            <a:ext cx="3036894" cy="436658"/>
          </a:xfrm>
          <a:prstGeom prst="rect">
            <a:avLst/>
          </a:prstGeom>
        </p:spPr>
        <p:txBody>
          <a:bodyPr vert="horz" wrap="square" lIns="0" tIns="12065" rIns="0" bIns="0" rtlCol="0">
            <a:spAutoFit/>
          </a:bodyPr>
          <a:lstStyle/>
          <a:p>
            <a:pPr algn="just">
              <a:lnSpc>
                <a:spcPct val="117000"/>
              </a:lnSpc>
            </a:pP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1973</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年の操業開始以来</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飲料製造工場のトップランナーとして</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午後の紅茶</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や</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生茶</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など</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ペットボトル入り商品を製造</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製品へのこだわりや環境への取組を見て</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触って</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体験しながら学びます</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a:latin typeface="Yu Gothic Medium" panose="020B0400000000000000" pitchFamily="34" charset="-128"/>
              <a:ea typeface="Yu Gothic Medium" panose="020B0400000000000000" pitchFamily="34" charset="-128"/>
              <a:cs typeface="Yu Gothic Pr6N M"/>
            </a:endParaRPr>
          </a:p>
        </p:txBody>
      </p:sp>
      <p:sp>
        <p:nvSpPr>
          <p:cNvPr id="144" name="object 144">
            <a:extLst>
              <a:ext uri="{FF2B5EF4-FFF2-40B4-BE49-F238E27FC236}">
                <a16:creationId xmlns:a16="http://schemas.microsoft.com/office/drawing/2014/main" id="{96E35626-7425-33E7-1027-0E963B9959A2}"/>
              </a:ext>
            </a:extLst>
          </p:cNvPr>
          <p:cNvSpPr txBox="1"/>
          <p:nvPr/>
        </p:nvSpPr>
        <p:spPr>
          <a:xfrm>
            <a:off x="2165300" y="4842002"/>
            <a:ext cx="3036965" cy="440185"/>
          </a:xfrm>
          <a:prstGeom prst="rect">
            <a:avLst/>
          </a:prstGeom>
        </p:spPr>
        <p:txBody>
          <a:bodyPr vert="horz" wrap="square" lIns="0" tIns="12065" rIns="0" bIns="0" rtlCol="0">
            <a:spAutoFit/>
          </a:bodyPr>
          <a:lstStyle/>
          <a:p>
            <a:pPr marL="12700" marR="5080" algn="just">
              <a:lnSpc>
                <a:spcPct val="118100"/>
              </a:lnSpc>
              <a:spcBef>
                <a:spcPts val="95"/>
              </a:spcBef>
            </a:pP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豊かな花と緑に囲まれた空間で</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農作物の生育を間近に観察･体験</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することができ</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自然とふれあうことにより知識と関心を深め</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見る</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知る</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学ぶ</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を通して自然の大切さ</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すばらしさを体感する</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spc="-10">
              <a:latin typeface="Yu Gothic Medium" panose="020B0400000000000000" pitchFamily="34" charset="-128"/>
              <a:ea typeface="Yu Gothic Medium" panose="020B0400000000000000" pitchFamily="34" charset="-128"/>
              <a:cs typeface="Yu Gothic Pr6N M"/>
            </a:endParaRPr>
          </a:p>
        </p:txBody>
      </p:sp>
      <p:sp>
        <p:nvSpPr>
          <p:cNvPr id="149" name="object 150">
            <a:extLst>
              <a:ext uri="{FF2B5EF4-FFF2-40B4-BE49-F238E27FC236}">
                <a16:creationId xmlns:a16="http://schemas.microsoft.com/office/drawing/2014/main" id="{DAE4A026-9A1D-7F81-77B4-C9018C027B4F}"/>
              </a:ext>
            </a:extLst>
          </p:cNvPr>
          <p:cNvSpPr txBox="1"/>
          <p:nvPr/>
        </p:nvSpPr>
        <p:spPr>
          <a:xfrm>
            <a:off x="7367296" y="4842014"/>
            <a:ext cx="3036894" cy="585481"/>
          </a:xfrm>
          <a:prstGeom prst="rect">
            <a:avLst/>
          </a:prstGeom>
        </p:spPr>
        <p:txBody>
          <a:bodyPr vert="horz" wrap="square" lIns="0" tIns="12065" rIns="0" bIns="0" rtlCol="0">
            <a:spAutoFit/>
          </a:bodyPr>
          <a:lstStyle/>
          <a:p>
            <a:pPr marR="5080" algn="just">
              <a:lnSpc>
                <a:spcPct val="118100"/>
              </a:lnSpc>
            </a:pP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相模湾大水槽の見学やタッチプール</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水族館内でのクイズラリー</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生き物観察</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貝がらやシーグラスを用いたワークショップなど</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スタッフの解説付きで楽しみながら海洋環境や生物多様性を学びます</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spc="30">
              <a:latin typeface="Yu Gothic Medium" panose="020B0400000000000000" pitchFamily="34" charset="-128"/>
              <a:ea typeface="Yu Gothic Medium" panose="020B0400000000000000" pitchFamily="34" charset="-128"/>
              <a:cs typeface="Yu Gothic Pr6N M"/>
            </a:endParaRPr>
          </a:p>
        </p:txBody>
      </p:sp>
      <p:grpSp>
        <p:nvGrpSpPr>
          <p:cNvPr id="252" name="object 139">
            <a:extLst>
              <a:ext uri="{FF2B5EF4-FFF2-40B4-BE49-F238E27FC236}">
                <a16:creationId xmlns:a16="http://schemas.microsoft.com/office/drawing/2014/main" id="{961ECCCF-674A-0C16-5720-647779902393}"/>
              </a:ext>
            </a:extLst>
          </p:cNvPr>
          <p:cNvGrpSpPr/>
          <p:nvPr/>
        </p:nvGrpSpPr>
        <p:grpSpPr>
          <a:xfrm>
            <a:off x="287999" y="666000"/>
            <a:ext cx="648335" cy="648335"/>
            <a:chOff x="287999" y="666000"/>
            <a:chExt cx="648335" cy="648335"/>
          </a:xfrm>
        </p:grpSpPr>
        <p:sp>
          <p:nvSpPr>
            <p:cNvPr id="253" name="object 140">
              <a:extLst>
                <a:ext uri="{FF2B5EF4-FFF2-40B4-BE49-F238E27FC236}">
                  <a16:creationId xmlns:a16="http://schemas.microsoft.com/office/drawing/2014/main" id="{DA0847B3-2EE5-8D3E-6199-E174CCADBCEE}"/>
                </a:ext>
              </a:extLst>
            </p:cNvPr>
            <p:cNvSpPr/>
            <p:nvPr/>
          </p:nvSpPr>
          <p:spPr>
            <a:xfrm>
              <a:off x="287999" y="792466"/>
              <a:ext cx="80645" cy="335915"/>
            </a:xfrm>
            <a:custGeom>
              <a:avLst/>
              <a:gdLst/>
              <a:ahLst/>
              <a:cxnLst/>
              <a:rect l="l" t="t" r="r" b="b"/>
              <a:pathLst>
                <a:path w="80645" h="335915">
                  <a:moveTo>
                    <a:pt x="68130" y="0"/>
                  </a:moveTo>
                  <a:lnTo>
                    <a:pt x="30111" y="60949"/>
                  </a:lnTo>
                  <a:lnTo>
                    <a:pt x="13715" y="103963"/>
                  </a:lnTo>
                  <a:lnTo>
                    <a:pt x="3511" y="149659"/>
                  </a:lnTo>
                  <a:lnTo>
                    <a:pt x="0" y="197543"/>
                  </a:lnTo>
                  <a:lnTo>
                    <a:pt x="3511" y="245415"/>
                  </a:lnTo>
                  <a:lnTo>
                    <a:pt x="13715" y="291112"/>
                  </a:lnTo>
                  <a:lnTo>
                    <a:pt x="30111" y="334127"/>
                  </a:lnTo>
                  <a:lnTo>
                    <a:pt x="31004" y="335738"/>
                  </a:lnTo>
                  <a:lnTo>
                    <a:pt x="40161" y="319516"/>
                  </a:lnTo>
                  <a:lnTo>
                    <a:pt x="55960" y="284040"/>
                  </a:lnTo>
                  <a:lnTo>
                    <a:pt x="69023" y="243292"/>
                  </a:lnTo>
                  <a:lnTo>
                    <a:pt x="77710" y="197543"/>
                  </a:lnTo>
                  <a:lnTo>
                    <a:pt x="80345" y="143339"/>
                  </a:lnTo>
                  <a:lnTo>
                    <a:pt x="77512" y="83118"/>
                  </a:lnTo>
                  <a:lnTo>
                    <a:pt x="71418" y="23652"/>
                  </a:lnTo>
                  <a:lnTo>
                    <a:pt x="68130" y="0"/>
                  </a:lnTo>
                  <a:close/>
                </a:path>
              </a:pathLst>
            </a:custGeom>
            <a:solidFill>
              <a:srgbClr val="BFD730">
                <a:alpha val="69999"/>
              </a:srgbClr>
            </a:solidFill>
          </p:spPr>
          <p:txBody>
            <a:bodyPr wrap="square" lIns="0" tIns="0" rIns="0" bIns="0" rtlCol="0"/>
            <a:lstStyle/>
            <a:p>
              <a:endParaRPr/>
            </a:p>
          </p:txBody>
        </p:sp>
        <p:pic>
          <p:nvPicPr>
            <p:cNvPr id="254" name="object 141">
              <a:extLst>
                <a:ext uri="{FF2B5EF4-FFF2-40B4-BE49-F238E27FC236}">
                  <a16:creationId xmlns:a16="http://schemas.microsoft.com/office/drawing/2014/main" id="{00D6D515-713D-E46E-3641-3F5B69165B4A}"/>
                </a:ext>
              </a:extLst>
            </p:cNvPr>
            <p:cNvPicPr/>
            <p:nvPr/>
          </p:nvPicPr>
          <p:blipFill>
            <a:blip r:embed="rId19" cstate="print"/>
            <a:stretch>
              <a:fillRect/>
            </a:stretch>
          </p:blipFill>
          <p:spPr>
            <a:xfrm>
              <a:off x="322236" y="671339"/>
              <a:ext cx="233712" cy="174638"/>
            </a:xfrm>
            <a:prstGeom prst="rect">
              <a:avLst/>
            </a:prstGeom>
          </p:spPr>
        </p:pic>
        <p:sp>
          <p:nvSpPr>
            <p:cNvPr id="255" name="object 142">
              <a:extLst>
                <a:ext uri="{FF2B5EF4-FFF2-40B4-BE49-F238E27FC236}">
                  <a16:creationId xmlns:a16="http://schemas.microsoft.com/office/drawing/2014/main" id="{619EB12E-6ACE-6B59-36A7-C7C109298246}"/>
                </a:ext>
              </a:extLst>
            </p:cNvPr>
            <p:cNvSpPr/>
            <p:nvPr/>
          </p:nvSpPr>
          <p:spPr>
            <a:xfrm>
              <a:off x="824320" y="933117"/>
              <a:ext cx="111760" cy="301625"/>
            </a:xfrm>
            <a:custGeom>
              <a:avLst/>
              <a:gdLst/>
              <a:ahLst/>
              <a:cxnLst/>
              <a:rect l="l" t="t" r="r" b="b"/>
              <a:pathLst>
                <a:path w="111759" h="301625">
                  <a:moveTo>
                    <a:pt x="106157" y="0"/>
                  </a:moveTo>
                  <a:lnTo>
                    <a:pt x="71961" y="50574"/>
                  </a:lnTo>
                  <a:lnTo>
                    <a:pt x="44386" y="104804"/>
                  </a:lnTo>
                  <a:lnTo>
                    <a:pt x="24658" y="157649"/>
                  </a:lnTo>
                  <a:lnTo>
                    <a:pt x="11538" y="207713"/>
                  </a:lnTo>
                  <a:lnTo>
                    <a:pt x="3788" y="253599"/>
                  </a:lnTo>
                  <a:lnTo>
                    <a:pt x="168" y="293911"/>
                  </a:lnTo>
                  <a:lnTo>
                    <a:pt x="0" y="301605"/>
                  </a:lnTo>
                  <a:lnTo>
                    <a:pt x="249" y="301416"/>
                  </a:lnTo>
                  <a:lnTo>
                    <a:pt x="32210" y="269455"/>
                  </a:lnTo>
                  <a:lnTo>
                    <a:pt x="59483" y="233309"/>
                  </a:lnTo>
                  <a:lnTo>
                    <a:pt x="81569" y="193477"/>
                  </a:lnTo>
                  <a:lnTo>
                    <a:pt x="97964" y="150462"/>
                  </a:lnTo>
                  <a:lnTo>
                    <a:pt x="108160" y="104804"/>
                  </a:lnTo>
                  <a:lnTo>
                    <a:pt x="111680" y="56883"/>
                  </a:lnTo>
                  <a:lnTo>
                    <a:pt x="108169" y="9009"/>
                  </a:lnTo>
                  <a:lnTo>
                    <a:pt x="106157" y="0"/>
                  </a:lnTo>
                  <a:close/>
                </a:path>
              </a:pathLst>
            </a:custGeom>
            <a:solidFill>
              <a:srgbClr val="D5E15B">
                <a:alpha val="69999"/>
              </a:srgbClr>
            </a:solidFill>
          </p:spPr>
          <p:txBody>
            <a:bodyPr wrap="square" lIns="0" tIns="0" rIns="0" bIns="0" rtlCol="0"/>
            <a:lstStyle/>
            <a:p>
              <a:endParaRPr/>
            </a:p>
          </p:txBody>
        </p:sp>
        <p:sp>
          <p:nvSpPr>
            <p:cNvPr id="256" name="object 143">
              <a:extLst>
                <a:ext uri="{FF2B5EF4-FFF2-40B4-BE49-F238E27FC236}">
                  <a16:creationId xmlns:a16="http://schemas.microsoft.com/office/drawing/2014/main" id="{06A97C4B-D3EE-A15E-EBCC-867262942C74}"/>
                </a:ext>
              </a:extLst>
            </p:cNvPr>
            <p:cNvSpPr/>
            <p:nvPr/>
          </p:nvSpPr>
          <p:spPr>
            <a:xfrm>
              <a:off x="797017" y="724686"/>
              <a:ext cx="139065" cy="266065"/>
            </a:xfrm>
            <a:custGeom>
              <a:avLst/>
              <a:gdLst/>
              <a:ahLst/>
              <a:cxnLst/>
              <a:rect l="l" t="t" r="r" b="b"/>
              <a:pathLst>
                <a:path w="139065" h="266065">
                  <a:moveTo>
                    <a:pt x="0" y="0"/>
                  </a:moveTo>
                  <a:lnTo>
                    <a:pt x="7713" y="47933"/>
                  </a:lnTo>
                  <a:lnTo>
                    <a:pt x="19331" y="89626"/>
                  </a:lnTo>
                  <a:lnTo>
                    <a:pt x="37047" y="133768"/>
                  </a:lnTo>
                  <a:lnTo>
                    <a:pt x="62080" y="178854"/>
                  </a:lnTo>
                  <a:lnTo>
                    <a:pt x="95649" y="223383"/>
                  </a:lnTo>
                  <a:lnTo>
                    <a:pt x="138958" y="265835"/>
                  </a:lnTo>
                  <a:lnTo>
                    <a:pt x="138982" y="265316"/>
                  </a:lnTo>
                  <a:lnTo>
                    <a:pt x="135471" y="217439"/>
                  </a:lnTo>
                  <a:lnTo>
                    <a:pt x="125267" y="171743"/>
                  </a:lnTo>
                  <a:lnTo>
                    <a:pt x="108871" y="128729"/>
                  </a:lnTo>
                  <a:lnTo>
                    <a:pt x="86786" y="88898"/>
                  </a:lnTo>
                  <a:lnTo>
                    <a:pt x="59513" y="52751"/>
                  </a:lnTo>
                  <a:lnTo>
                    <a:pt x="27552" y="20789"/>
                  </a:lnTo>
                  <a:lnTo>
                    <a:pt x="0" y="0"/>
                  </a:lnTo>
                  <a:close/>
                </a:path>
              </a:pathLst>
            </a:custGeom>
            <a:solidFill>
              <a:srgbClr val="8DC63F">
                <a:alpha val="69999"/>
              </a:srgbClr>
            </a:solidFill>
          </p:spPr>
          <p:txBody>
            <a:bodyPr wrap="square" lIns="0" tIns="0" rIns="0" bIns="0" rtlCol="0"/>
            <a:lstStyle/>
            <a:p>
              <a:endParaRPr/>
            </a:p>
          </p:txBody>
        </p:sp>
        <p:pic>
          <p:nvPicPr>
            <p:cNvPr id="257" name="object 144">
              <a:extLst>
                <a:ext uri="{FF2B5EF4-FFF2-40B4-BE49-F238E27FC236}">
                  <a16:creationId xmlns:a16="http://schemas.microsoft.com/office/drawing/2014/main" id="{4BB79746-13E9-E2E9-C276-34A225FBC150}"/>
                </a:ext>
              </a:extLst>
            </p:cNvPr>
            <p:cNvPicPr/>
            <p:nvPr/>
          </p:nvPicPr>
          <p:blipFill>
            <a:blip r:embed="rId20" cstate="print"/>
            <a:stretch>
              <a:fillRect/>
            </a:stretch>
          </p:blipFill>
          <p:spPr>
            <a:xfrm>
              <a:off x="308358" y="1101008"/>
              <a:ext cx="217404" cy="200918"/>
            </a:xfrm>
            <a:prstGeom prst="rect">
              <a:avLst/>
            </a:prstGeom>
          </p:spPr>
        </p:pic>
        <p:sp>
          <p:nvSpPr>
            <p:cNvPr id="258" name="object 145">
              <a:extLst>
                <a:ext uri="{FF2B5EF4-FFF2-40B4-BE49-F238E27FC236}">
                  <a16:creationId xmlns:a16="http://schemas.microsoft.com/office/drawing/2014/main" id="{16D6909D-1FA0-5A5F-86BB-A630CEFADB67}"/>
                </a:ext>
              </a:extLst>
            </p:cNvPr>
            <p:cNvSpPr/>
            <p:nvPr/>
          </p:nvSpPr>
          <p:spPr>
            <a:xfrm>
              <a:off x="488950" y="666000"/>
              <a:ext cx="351790" cy="648335"/>
            </a:xfrm>
            <a:custGeom>
              <a:avLst/>
              <a:gdLst/>
              <a:ahLst/>
              <a:cxnLst/>
              <a:rect l="l" t="t" r="r" b="b"/>
              <a:pathLst>
                <a:path w="351790" h="648335">
                  <a:moveTo>
                    <a:pt x="344830" y="88709"/>
                  </a:moveTo>
                  <a:lnTo>
                    <a:pt x="299466" y="52209"/>
                  </a:lnTo>
                  <a:lnTo>
                    <a:pt x="259638" y="30124"/>
                  </a:lnTo>
                  <a:lnTo>
                    <a:pt x="216623" y="13728"/>
                  </a:lnTo>
                  <a:lnTo>
                    <a:pt x="170929" y="3517"/>
                  </a:lnTo>
                  <a:lnTo>
                    <a:pt x="123037" y="0"/>
                  </a:lnTo>
                  <a:lnTo>
                    <a:pt x="75158" y="3517"/>
                  </a:lnTo>
                  <a:lnTo>
                    <a:pt x="29464" y="13728"/>
                  </a:lnTo>
                  <a:lnTo>
                    <a:pt x="11036" y="20751"/>
                  </a:lnTo>
                  <a:lnTo>
                    <a:pt x="23317" y="28244"/>
                  </a:lnTo>
                  <a:lnTo>
                    <a:pt x="88582" y="57696"/>
                  </a:lnTo>
                  <a:lnTo>
                    <a:pt x="131229" y="70866"/>
                  </a:lnTo>
                  <a:lnTo>
                    <a:pt x="180835" y="81508"/>
                  </a:lnTo>
                  <a:lnTo>
                    <a:pt x="237604" y="88544"/>
                  </a:lnTo>
                  <a:lnTo>
                    <a:pt x="301752" y="90843"/>
                  </a:lnTo>
                  <a:lnTo>
                    <a:pt x="344830" y="88709"/>
                  </a:lnTo>
                  <a:close/>
                </a:path>
                <a:path w="351790" h="648335">
                  <a:moveTo>
                    <a:pt x="351701"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64" y="634288"/>
                  </a:lnTo>
                  <a:lnTo>
                    <a:pt x="75171" y="644499"/>
                  </a:lnTo>
                  <a:lnTo>
                    <a:pt x="123037" y="648004"/>
                  </a:lnTo>
                  <a:lnTo>
                    <a:pt x="170929" y="644499"/>
                  </a:lnTo>
                  <a:lnTo>
                    <a:pt x="216623" y="634288"/>
                  </a:lnTo>
                  <a:lnTo>
                    <a:pt x="259638" y="617893"/>
                  </a:lnTo>
                  <a:lnTo>
                    <a:pt x="299466" y="595807"/>
                  </a:lnTo>
                  <a:lnTo>
                    <a:pt x="335610" y="568540"/>
                  </a:lnTo>
                  <a:lnTo>
                    <a:pt x="351701" y="552450"/>
                  </a:lnTo>
                  <a:close/>
                </a:path>
              </a:pathLst>
            </a:custGeom>
            <a:solidFill>
              <a:srgbClr val="D5E15B">
                <a:alpha val="69999"/>
              </a:srgbClr>
            </a:solidFill>
          </p:spPr>
          <p:txBody>
            <a:bodyPr wrap="square" lIns="0" tIns="0" rIns="0" bIns="0" rtlCol="0"/>
            <a:lstStyle/>
            <a:p>
              <a:endParaRPr/>
            </a:p>
          </p:txBody>
        </p:sp>
        <p:sp>
          <p:nvSpPr>
            <p:cNvPr id="259" name="object 146">
              <a:extLst>
                <a:ext uri="{FF2B5EF4-FFF2-40B4-BE49-F238E27FC236}">
                  <a16:creationId xmlns:a16="http://schemas.microsoft.com/office/drawing/2014/main" id="{CB8C5C48-27F5-DF57-877D-9926842C5BE1}"/>
                </a:ext>
              </a:extLst>
            </p:cNvPr>
            <p:cNvSpPr/>
            <p:nvPr/>
          </p:nvSpPr>
          <p:spPr>
            <a:xfrm>
              <a:off x="421629" y="878260"/>
              <a:ext cx="365760" cy="334010"/>
            </a:xfrm>
            <a:custGeom>
              <a:avLst/>
              <a:gdLst/>
              <a:ahLst/>
              <a:cxnLst/>
              <a:rect l="l" t="t" r="r" b="b"/>
              <a:pathLst>
                <a:path w="365759" h="334009">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260" name="object 147">
              <a:extLst>
                <a:ext uri="{FF2B5EF4-FFF2-40B4-BE49-F238E27FC236}">
                  <a16:creationId xmlns:a16="http://schemas.microsoft.com/office/drawing/2014/main" id="{324A5E37-89C9-DC80-CB8C-02F369EC95B3}"/>
                </a:ext>
              </a:extLst>
            </p:cNvPr>
            <p:cNvSpPr/>
            <p:nvPr/>
          </p:nvSpPr>
          <p:spPr>
            <a:xfrm>
              <a:off x="422121" y="836683"/>
              <a:ext cx="375920" cy="375920"/>
            </a:xfrm>
            <a:custGeom>
              <a:avLst/>
              <a:gdLst/>
              <a:ahLst/>
              <a:cxnLst/>
              <a:rect l="l" t="t" r="r" b="b"/>
              <a:pathLst>
                <a:path w="375920" h="375919">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261" name="object 148">
              <a:extLst>
                <a:ext uri="{FF2B5EF4-FFF2-40B4-BE49-F238E27FC236}">
                  <a16:creationId xmlns:a16="http://schemas.microsoft.com/office/drawing/2014/main" id="{3B63D176-4397-1A99-967D-F208D56530AD}"/>
                </a:ext>
              </a:extLst>
            </p:cNvPr>
            <p:cNvPicPr/>
            <p:nvPr/>
          </p:nvPicPr>
          <p:blipFill>
            <a:blip r:embed="rId21" cstate="print"/>
            <a:stretch>
              <a:fillRect/>
            </a:stretch>
          </p:blipFill>
          <p:spPr>
            <a:xfrm>
              <a:off x="485637" y="1088658"/>
              <a:ext cx="96215" cy="88266"/>
            </a:xfrm>
            <a:prstGeom prst="rect">
              <a:avLst/>
            </a:prstGeom>
          </p:spPr>
        </p:pic>
        <p:sp>
          <p:nvSpPr>
            <p:cNvPr id="262" name="object 149">
              <a:extLst>
                <a:ext uri="{FF2B5EF4-FFF2-40B4-BE49-F238E27FC236}">
                  <a16:creationId xmlns:a16="http://schemas.microsoft.com/office/drawing/2014/main" id="{4EA58E02-5F5F-2A7D-FD3B-CBC77911BB13}"/>
                </a:ext>
              </a:extLst>
            </p:cNvPr>
            <p:cNvSpPr/>
            <p:nvPr/>
          </p:nvSpPr>
          <p:spPr>
            <a:xfrm>
              <a:off x="423612" y="836687"/>
              <a:ext cx="306070" cy="157480"/>
            </a:xfrm>
            <a:custGeom>
              <a:avLst/>
              <a:gdLst/>
              <a:ahLst/>
              <a:cxnLst/>
              <a:rect l="l" t="t" r="r" b="b"/>
              <a:pathLst>
                <a:path w="306070" h="157480">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6" y="115750"/>
                  </a:lnTo>
                  <a:lnTo>
                    <a:pt x="172478" y="112450"/>
                  </a:lnTo>
                  <a:lnTo>
                    <a:pt x="192716" y="113037"/>
                  </a:lnTo>
                  <a:lnTo>
                    <a:pt x="211912" y="118572"/>
                  </a:lnTo>
                  <a:lnTo>
                    <a:pt x="238292" y="122677"/>
                  </a:lnTo>
                  <a:lnTo>
                    <a:pt x="287182" y="95701"/>
                  </a:lnTo>
                  <a:lnTo>
                    <a:pt x="305147" y="55947"/>
                  </a:lnTo>
                  <a:lnTo>
                    <a:pt x="306057" y="41572"/>
                  </a:lnTo>
                  <a:lnTo>
                    <a:pt x="295769" y="33706"/>
                  </a:lnTo>
                  <a:lnTo>
                    <a:pt x="284859" y="26487"/>
                  </a:lnTo>
                  <a:lnTo>
                    <a:pt x="273337" y="19969"/>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263" name="object 150">
              <a:extLst>
                <a:ext uri="{FF2B5EF4-FFF2-40B4-BE49-F238E27FC236}">
                  <a16:creationId xmlns:a16="http://schemas.microsoft.com/office/drawing/2014/main" id="{8D9B67DE-F1A5-357D-8246-2A5D4C3E66C2}"/>
                </a:ext>
              </a:extLst>
            </p:cNvPr>
            <p:cNvPicPr/>
            <p:nvPr/>
          </p:nvPicPr>
          <p:blipFill>
            <a:blip r:embed="rId22" cstate="print"/>
            <a:stretch>
              <a:fillRect/>
            </a:stretch>
          </p:blipFill>
          <p:spPr>
            <a:xfrm>
              <a:off x="712054" y="959944"/>
              <a:ext cx="86668" cy="179755"/>
            </a:xfrm>
            <a:prstGeom prst="rect">
              <a:avLst/>
            </a:prstGeom>
          </p:spPr>
        </p:pic>
        <p:sp>
          <p:nvSpPr>
            <p:cNvPr id="264" name="object 151">
              <a:extLst>
                <a:ext uri="{FF2B5EF4-FFF2-40B4-BE49-F238E27FC236}">
                  <a16:creationId xmlns:a16="http://schemas.microsoft.com/office/drawing/2014/main" id="{E6D2FBB1-4418-ACE0-7EFA-C60041F1DF0D}"/>
                </a:ext>
              </a:extLst>
            </p:cNvPr>
            <p:cNvSpPr/>
            <p:nvPr/>
          </p:nvSpPr>
          <p:spPr>
            <a:xfrm>
              <a:off x="588721" y="1146606"/>
              <a:ext cx="85090" cy="44450"/>
            </a:xfrm>
            <a:custGeom>
              <a:avLst/>
              <a:gdLst/>
              <a:ahLst/>
              <a:cxnLst/>
              <a:rect l="l" t="t" r="r" b="b"/>
              <a:pathLst>
                <a:path w="85090" h="44450">
                  <a:moveTo>
                    <a:pt x="35902" y="26949"/>
                  </a:moveTo>
                  <a:lnTo>
                    <a:pt x="31864" y="16611"/>
                  </a:lnTo>
                  <a:lnTo>
                    <a:pt x="22250" y="9067"/>
                  </a:lnTo>
                  <a:lnTo>
                    <a:pt x="11633" y="6832"/>
                  </a:lnTo>
                  <a:lnTo>
                    <a:pt x="4660" y="12395"/>
                  </a:lnTo>
                  <a:lnTo>
                    <a:pt x="1778" y="20612"/>
                  </a:lnTo>
                  <a:lnTo>
                    <a:pt x="0" y="29514"/>
                  </a:lnTo>
                  <a:lnTo>
                    <a:pt x="1854" y="37579"/>
                  </a:lnTo>
                  <a:lnTo>
                    <a:pt x="9842" y="43281"/>
                  </a:lnTo>
                  <a:lnTo>
                    <a:pt x="17056" y="43853"/>
                  </a:lnTo>
                  <a:lnTo>
                    <a:pt x="25565" y="41529"/>
                  </a:lnTo>
                  <a:lnTo>
                    <a:pt x="32727" y="36004"/>
                  </a:lnTo>
                  <a:lnTo>
                    <a:pt x="35902" y="26949"/>
                  </a:lnTo>
                  <a:close/>
                </a:path>
                <a:path w="85090" h="44450">
                  <a:moveTo>
                    <a:pt x="85039" y="8267"/>
                  </a:moveTo>
                  <a:lnTo>
                    <a:pt x="84429" y="2501"/>
                  </a:lnTo>
                  <a:lnTo>
                    <a:pt x="80873" y="0"/>
                  </a:lnTo>
                  <a:lnTo>
                    <a:pt x="74180" y="596"/>
                  </a:lnTo>
                  <a:lnTo>
                    <a:pt x="67487" y="2540"/>
                  </a:lnTo>
                  <a:lnTo>
                    <a:pt x="61696" y="5930"/>
                  </a:lnTo>
                  <a:lnTo>
                    <a:pt x="57658" y="10858"/>
                  </a:lnTo>
                  <a:lnTo>
                    <a:pt x="58191" y="16243"/>
                  </a:lnTo>
                  <a:lnTo>
                    <a:pt x="63741" y="20040"/>
                  </a:lnTo>
                  <a:lnTo>
                    <a:pt x="71437" y="21501"/>
                  </a:lnTo>
                  <a:lnTo>
                    <a:pt x="78422" y="19888"/>
                  </a:lnTo>
                  <a:lnTo>
                    <a:pt x="82956" y="14884"/>
                  </a:lnTo>
                  <a:lnTo>
                    <a:pt x="85039" y="8267"/>
                  </a:lnTo>
                  <a:close/>
                </a:path>
              </a:pathLst>
            </a:custGeom>
            <a:solidFill>
              <a:srgbClr val="C4DF9B"/>
            </a:solidFill>
          </p:spPr>
          <p:txBody>
            <a:bodyPr wrap="square" lIns="0" tIns="0" rIns="0" bIns="0" rtlCol="0"/>
            <a:lstStyle/>
            <a:p>
              <a:endParaRPr/>
            </a:p>
          </p:txBody>
        </p:sp>
        <p:pic>
          <p:nvPicPr>
            <p:cNvPr id="265" name="object 152">
              <a:extLst>
                <a:ext uri="{FF2B5EF4-FFF2-40B4-BE49-F238E27FC236}">
                  <a16:creationId xmlns:a16="http://schemas.microsoft.com/office/drawing/2014/main" id="{22F0A557-33FA-700F-B39C-6A9DCDC45F61}"/>
                </a:ext>
              </a:extLst>
            </p:cNvPr>
            <p:cNvPicPr/>
            <p:nvPr/>
          </p:nvPicPr>
          <p:blipFill>
            <a:blip r:embed="rId23" cstate="print"/>
            <a:stretch>
              <a:fillRect/>
            </a:stretch>
          </p:blipFill>
          <p:spPr>
            <a:xfrm>
              <a:off x="519139" y="767338"/>
              <a:ext cx="165430" cy="104990"/>
            </a:xfrm>
            <a:prstGeom prst="rect">
              <a:avLst/>
            </a:prstGeom>
          </p:spPr>
        </p:pic>
      </p:grpSp>
      <p:grpSp>
        <p:nvGrpSpPr>
          <p:cNvPr id="266" name="object 153">
            <a:extLst>
              <a:ext uri="{FF2B5EF4-FFF2-40B4-BE49-F238E27FC236}">
                <a16:creationId xmlns:a16="http://schemas.microsoft.com/office/drawing/2014/main" id="{DC9496D5-7B8B-483C-1D23-F78783A7A745}"/>
              </a:ext>
            </a:extLst>
          </p:cNvPr>
          <p:cNvGrpSpPr/>
          <p:nvPr/>
        </p:nvGrpSpPr>
        <p:grpSpPr>
          <a:xfrm>
            <a:off x="287999" y="4086009"/>
            <a:ext cx="648335" cy="648335"/>
            <a:chOff x="287999" y="4086009"/>
            <a:chExt cx="648335" cy="648335"/>
          </a:xfrm>
        </p:grpSpPr>
        <p:sp>
          <p:nvSpPr>
            <p:cNvPr id="267" name="object 154">
              <a:extLst>
                <a:ext uri="{FF2B5EF4-FFF2-40B4-BE49-F238E27FC236}">
                  <a16:creationId xmlns:a16="http://schemas.microsoft.com/office/drawing/2014/main" id="{7023DF74-4940-0A19-1596-B2F7080CC007}"/>
                </a:ext>
              </a:extLst>
            </p:cNvPr>
            <p:cNvSpPr/>
            <p:nvPr/>
          </p:nvSpPr>
          <p:spPr>
            <a:xfrm>
              <a:off x="287999" y="4212467"/>
              <a:ext cx="80645" cy="335915"/>
            </a:xfrm>
            <a:custGeom>
              <a:avLst/>
              <a:gdLst/>
              <a:ahLst/>
              <a:cxnLst/>
              <a:rect l="l" t="t" r="r" b="b"/>
              <a:pathLst>
                <a:path w="80645" h="335914">
                  <a:moveTo>
                    <a:pt x="68130" y="0"/>
                  </a:moveTo>
                  <a:lnTo>
                    <a:pt x="30111" y="60947"/>
                  </a:lnTo>
                  <a:lnTo>
                    <a:pt x="13716" y="103960"/>
                  </a:lnTo>
                  <a:lnTo>
                    <a:pt x="3511" y="149655"/>
                  </a:lnTo>
                  <a:lnTo>
                    <a:pt x="0" y="197543"/>
                  </a:lnTo>
                  <a:lnTo>
                    <a:pt x="3511" y="245410"/>
                  </a:lnTo>
                  <a:lnTo>
                    <a:pt x="13716" y="291107"/>
                  </a:lnTo>
                  <a:lnTo>
                    <a:pt x="30111" y="334123"/>
                  </a:lnTo>
                  <a:lnTo>
                    <a:pt x="31006" y="335736"/>
                  </a:lnTo>
                  <a:lnTo>
                    <a:pt x="40161" y="319516"/>
                  </a:lnTo>
                  <a:lnTo>
                    <a:pt x="55960" y="284040"/>
                  </a:lnTo>
                  <a:lnTo>
                    <a:pt x="69023" y="243292"/>
                  </a:lnTo>
                  <a:lnTo>
                    <a:pt x="77710" y="197543"/>
                  </a:lnTo>
                  <a:lnTo>
                    <a:pt x="80346" y="143339"/>
                  </a:lnTo>
                  <a:lnTo>
                    <a:pt x="77512" y="83118"/>
                  </a:lnTo>
                  <a:lnTo>
                    <a:pt x="71419" y="23652"/>
                  </a:lnTo>
                  <a:lnTo>
                    <a:pt x="68130" y="0"/>
                  </a:lnTo>
                  <a:close/>
                </a:path>
              </a:pathLst>
            </a:custGeom>
            <a:solidFill>
              <a:srgbClr val="BFD730">
                <a:alpha val="69999"/>
              </a:srgbClr>
            </a:solidFill>
          </p:spPr>
          <p:txBody>
            <a:bodyPr wrap="square" lIns="0" tIns="0" rIns="0" bIns="0" rtlCol="0"/>
            <a:lstStyle/>
            <a:p>
              <a:endParaRPr/>
            </a:p>
          </p:txBody>
        </p:sp>
        <p:pic>
          <p:nvPicPr>
            <p:cNvPr id="268" name="object 155">
              <a:extLst>
                <a:ext uri="{FF2B5EF4-FFF2-40B4-BE49-F238E27FC236}">
                  <a16:creationId xmlns:a16="http://schemas.microsoft.com/office/drawing/2014/main" id="{149DBBB1-218D-A5AD-473C-8D3B69C6F798}"/>
                </a:ext>
              </a:extLst>
            </p:cNvPr>
            <p:cNvPicPr/>
            <p:nvPr/>
          </p:nvPicPr>
          <p:blipFill>
            <a:blip r:embed="rId24" cstate="print"/>
            <a:stretch>
              <a:fillRect/>
            </a:stretch>
          </p:blipFill>
          <p:spPr>
            <a:xfrm>
              <a:off x="322235" y="4091348"/>
              <a:ext cx="233706" cy="174628"/>
            </a:xfrm>
            <a:prstGeom prst="rect">
              <a:avLst/>
            </a:prstGeom>
          </p:spPr>
        </p:pic>
        <p:sp>
          <p:nvSpPr>
            <p:cNvPr id="269" name="object 156">
              <a:extLst>
                <a:ext uri="{FF2B5EF4-FFF2-40B4-BE49-F238E27FC236}">
                  <a16:creationId xmlns:a16="http://schemas.microsoft.com/office/drawing/2014/main" id="{A879B964-06D5-344E-93F2-CDC3F815EFD5}"/>
                </a:ext>
              </a:extLst>
            </p:cNvPr>
            <p:cNvSpPr/>
            <p:nvPr/>
          </p:nvSpPr>
          <p:spPr>
            <a:xfrm>
              <a:off x="824320" y="4353116"/>
              <a:ext cx="111760" cy="301625"/>
            </a:xfrm>
            <a:custGeom>
              <a:avLst/>
              <a:gdLst/>
              <a:ahLst/>
              <a:cxnLst/>
              <a:rect l="l" t="t" r="r" b="b"/>
              <a:pathLst>
                <a:path w="111759" h="301625">
                  <a:moveTo>
                    <a:pt x="106158" y="0"/>
                  </a:moveTo>
                  <a:lnTo>
                    <a:pt x="71961" y="50575"/>
                  </a:lnTo>
                  <a:lnTo>
                    <a:pt x="44386" y="104805"/>
                  </a:lnTo>
                  <a:lnTo>
                    <a:pt x="24658" y="157651"/>
                  </a:lnTo>
                  <a:lnTo>
                    <a:pt x="11538" y="207714"/>
                  </a:lnTo>
                  <a:lnTo>
                    <a:pt x="3787" y="253600"/>
                  </a:lnTo>
                  <a:lnTo>
                    <a:pt x="167" y="293912"/>
                  </a:lnTo>
                  <a:lnTo>
                    <a:pt x="4" y="301412"/>
                  </a:lnTo>
                  <a:lnTo>
                    <a:pt x="0" y="301601"/>
                  </a:lnTo>
                  <a:lnTo>
                    <a:pt x="32210" y="269452"/>
                  </a:lnTo>
                  <a:lnTo>
                    <a:pt x="59483" y="233305"/>
                  </a:lnTo>
                  <a:lnTo>
                    <a:pt x="81568" y="193473"/>
                  </a:lnTo>
                  <a:lnTo>
                    <a:pt x="97964" y="150458"/>
                  </a:lnTo>
                  <a:lnTo>
                    <a:pt x="108159" y="104805"/>
                  </a:lnTo>
                  <a:lnTo>
                    <a:pt x="111679" y="56884"/>
                  </a:lnTo>
                  <a:lnTo>
                    <a:pt x="108169" y="9006"/>
                  </a:lnTo>
                  <a:lnTo>
                    <a:pt x="106158" y="0"/>
                  </a:lnTo>
                  <a:close/>
                </a:path>
              </a:pathLst>
            </a:custGeom>
            <a:solidFill>
              <a:srgbClr val="D5E15B">
                <a:alpha val="69999"/>
              </a:srgbClr>
            </a:solidFill>
          </p:spPr>
          <p:txBody>
            <a:bodyPr wrap="square" lIns="0" tIns="0" rIns="0" bIns="0" rtlCol="0"/>
            <a:lstStyle/>
            <a:p>
              <a:endParaRPr/>
            </a:p>
          </p:txBody>
        </p:sp>
        <p:sp>
          <p:nvSpPr>
            <p:cNvPr id="270" name="object 157">
              <a:extLst>
                <a:ext uri="{FF2B5EF4-FFF2-40B4-BE49-F238E27FC236}">
                  <a16:creationId xmlns:a16="http://schemas.microsoft.com/office/drawing/2014/main" id="{E9E6E56D-257B-400A-25B6-8F588C3B8D22}"/>
                </a:ext>
              </a:extLst>
            </p:cNvPr>
            <p:cNvSpPr/>
            <p:nvPr/>
          </p:nvSpPr>
          <p:spPr>
            <a:xfrm>
              <a:off x="797018" y="4144691"/>
              <a:ext cx="139065" cy="266065"/>
            </a:xfrm>
            <a:custGeom>
              <a:avLst/>
              <a:gdLst/>
              <a:ahLst/>
              <a:cxnLst/>
              <a:rect l="l" t="t" r="r" b="b"/>
              <a:pathLst>
                <a:path w="139065" h="266064">
                  <a:moveTo>
                    <a:pt x="0" y="0"/>
                  </a:moveTo>
                  <a:lnTo>
                    <a:pt x="7713" y="47929"/>
                  </a:lnTo>
                  <a:lnTo>
                    <a:pt x="19331" y="89622"/>
                  </a:lnTo>
                  <a:lnTo>
                    <a:pt x="37047" y="133764"/>
                  </a:lnTo>
                  <a:lnTo>
                    <a:pt x="62079" y="178851"/>
                  </a:lnTo>
                  <a:lnTo>
                    <a:pt x="95648" y="223379"/>
                  </a:lnTo>
                  <a:lnTo>
                    <a:pt x="138958" y="265831"/>
                  </a:lnTo>
                  <a:lnTo>
                    <a:pt x="138981" y="265313"/>
                  </a:lnTo>
                  <a:lnTo>
                    <a:pt x="135471" y="217431"/>
                  </a:lnTo>
                  <a:lnTo>
                    <a:pt x="125266" y="171736"/>
                  </a:lnTo>
                  <a:lnTo>
                    <a:pt x="108871" y="128723"/>
                  </a:lnTo>
                  <a:lnTo>
                    <a:pt x="86786" y="88893"/>
                  </a:lnTo>
                  <a:lnTo>
                    <a:pt x="59512" y="52747"/>
                  </a:lnTo>
                  <a:lnTo>
                    <a:pt x="27552" y="20788"/>
                  </a:lnTo>
                  <a:lnTo>
                    <a:pt x="0" y="0"/>
                  </a:lnTo>
                  <a:close/>
                </a:path>
              </a:pathLst>
            </a:custGeom>
            <a:solidFill>
              <a:srgbClr val="8DC63F">
                <a:alpha val="69999"/>
              </a:srgbClr>
            </a:solidFill>
          </p:spPr>
          <p:txBody>
            <a:bodyPr wrap="square" lIns="0" tIns="0" rIns="0" bIns="0" rtlCol="0"/>
            <a:lstStyle/>
            <a:p>
              <a:endParaRPr/>
            </a:p>
          </p:txBody>
        </p:sp>
        <p:pic>
          <p:nvPicPr>
            <p:cNvPr id="271" name="object 158">
              <a:extLst>
                <a:ext uri="{FF2B5EF4-FFF2-40B4-BE49-F238E27FC236}">
                  <a16:creationId xmlns:a16="http://schemas.microsoft.com/office/drawing/2014/main" id="{AF69D993-AE54-0DD7-F4CC-CD1190417E23}"/>
                </a:ext>
              </a:extLst>
            </p:cNvPr>
            <p:cNvPicPr/>
            <p:nvPr/>
          </p:nvPicPr>
          <p:blipFill>
            <a:blip r:embed="rId25" cstate="print"/>
            <a:stretch>
              <a:fillRect/>
            </a:stretch>
          </p:blipFill>
          <p:spPr>
            <a:xfrm>
              <a:off x="308360" y="4521008"/>
              <a:ext cx="217401" cy="200913"/>
            </a:xfrm>
            <a:prstGeom prst="rect">
              <a:avLst/>
            </a:prstGeom>
          </p:spPr>
        </p:pic>
        <p:sp>
          <p:nvSpPr>
            <p:cNvPr id="272" name="object 159">
              <a:extLst>
                <a:ext uri="{FF2B5EF4-FFF2-40B4-BE49-F238E27FC236}">
                  <a16:creationId xmlns:a16="http://schemas.microsoft.com/office/drawing/2014/main" id="{C01E349A-45F2-F0DC-D229-1C296CB89B63}"/>
                </a:ext>
              </a:extLst>
            </p:cNvPr>
            <p:cNvSpPr/>
            <p:nvPr/>
          </p:nvSpPr>
          <p:spPr>
            <a:xfrm>
              <a:off x="488950" y="4086021"/>
              <a:ext cx="351790" cy="648335"/>
            </a:xfrm>
            <a:custGeom>
              <a:avLst/>
              <a:gdLst/>
              <a:ahLst/>
              <a:cxnLst/>
              <a:rect l="l" t="t" r="r" b="b"/>
              <a:pathLst>
                <a:path w="351790" h="648335">
                  <a:moveTo>
                    <a:pt x="344830" y="88684"/>
                  </a:moveTo>
                  <a:lnTo>
                    <a:pt x="299466" y="52197"/>
                  </a:lnTo>
                  <a:lnTo>
                    <a:pt x="259638" y="30111"/>
                  </a:lnTo>
                  <a:lnTo>
                    <a:pt x="216623" y="13716"/>
                  </a:lnTo>
                  <a:lnTo>
                    <a:pt x="170929" y="3505"/>
                  </a:lnTo>
                  <a:lnTo>
                    <a:pt x="123037" y="0"/>
                  </a:lnTo>
                  <a:lnTo>
                    <a:pt x="75158" y="3505"/>
                  </a:lnTo>
                  <a:lnTo>
                    <a:pt x="29464" y="13716"/>
                  </a:lnTo>
                  <a:lnTo>
                    <a:pt x="11036" y="20739"/>
                  </a:lnTo>
                  <a:lnTo>
                    <a:pt x="23317" y="28232"/>
                  </a:lnTo>
                  <a:lnTo>
                    <a:pt x="88582" y="57670"/>
                  </a:lnTo>
                  <a:lnTo>
                    <a:pt x="131229" y="70840"/>
                  </a:lnTo>
                  <a:lnTo>
                    <a:pt x="180835" y="81495"/>
                  </a:lnTo>
                  <a:lnTo>
                    <a:pt x="237604" y="88519"/>
                  </a:lnTo>
                  <a:lnTo>
                    <a:pt x="301752" y="90830"/>
                  </a:lnTo>
                  <a:lnTo>
                    <a:pt x="344830" y="88684"/>
                  </a:lnTo>
                  <a:close/>
                </a:path>
                <a:path w="351790" h="648335">
                  <a:moveTo>
                    <a:pt x="351701" y="552424"/>
                  </a:moveTo>
                  <a:lnTo>
                    <a:pt x="343077" y="552424"/>
                  </a:lnTo>
                  <a:lnTo>
                    <a:pt x="303199" y="553783"/>
                  </a:lnTo>
                  <a:lnTo>
                    <a:pt x="262585" y="556768"/>
                  </a:lnTo>
                  <a:lnTo>
                    <a:pt x="222719" y="561797"/>
                  </a:lnTo>
                  <a:lnTo>
                    <a:pt x="163677" y="572960"/>
                  </a:lnTo>
                  <a:lnTo>
                    <a:pt x="109461" y="586409"/>
                  </a:lnTo>
                  <a:lnTo>
                    <a:pt x="60921" y="601002"/>
                  </a:lnTo>
                  <a:lnTo>
                    <a:pt x="18910" y="615632"/>
                  </a:lnTo>
                  <a:lnTo>
                    <a:pt x="0" y="623036"/>
                  </a:lnTo>
                  <a:lnTo>
                    <a:pt x="29464" y="634263"/>
                  </a:lnTo>
                  <a:lnTo>
                    <a:pt x="75171" y="644474"/>
                  </a:lnTo>
                  <a:lnTo>
                    <a:pt x="123037" y="647979"/>
                  </a:lnTo>
                  <a:lnTo>
                    <a:pt x="170929" y="644474"/>
                  </a:lnTo>
                  <a:lnTo>
                    <a:pt x="216623" y="634263"/>
                  </a:lnTo>
                  <a:lnTo>
                    <a:pt x="259638" y="617867"/>
                  </a:lnTo>
                  <a:lnTo>
                    <a:pt x="299466" y="595782"/>
                  </a:lnTo>
                  <a:lnTo>
                    <a:pt x="335610" y="568515"/>
                  </a:lnTo>
                  <a:lnTo>
                    <a:pt x="351701" y="552424"/>
                  </a:lnTo>
                  <a:close/>
                </a:path>
              </a:pathLst>
            </a:custGeom>
            <a:solidFill>
              <a:srgbClr val="D5E15B">
                <a:alpha val="69999"/>
              </a:srgbClr>
            </a:solidFill>
          </p:spPr>
          <p:txBody>
            <a:bodyPr wrap="square" lIns="0" tIns="0" rIns="0" bIns="0" rtlCol="0"/>
            <a:lstStyle/>
            <a:p>
              <a:endParaRPr/>
            </a:p>
          </p:txBody>
        </p:sp>
        <p:sp>
          <p:nvSpPr>
            <p:cNvPr id="273" name="object 160">
              <a:extLst>
                <a:ext uri="{FF2B5EF4-FFF2-40B4-BE49-F238E27FC236}">
                  <a16:creationId xmlns:a16="http://schemas.microsoft.com/office/drawing/2014/main" id="{B74739CB-5842-950C-9442-D8B2665C339A}"/>
                </a:ext>
              </a:extLst>
            </p:cNvPr>
            <p:cNvSpPr/>
            <p:nvPr/>
          </p:nvSpPr>
          <p:spPr>
            <a:xfrm>
              <a:off x="421629" y="4298261"/>
              <a:ext cx="365760" cy="334010"/>
            </a:xfrm>
            <a:custGeom>
              <a:avLst/>
              <a:gdLst/>
              <a:ahLst/>
              <a:cxnLst/>
              <a:rect l="l" t="t" r="r" b="b"/>
              <a:pathLst>
                <a:path w="365759" h="334010">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274" name="object 161">
              <a:extLst>
                <a:ext uri="{FF2B5EF4-FFF2-40B4-BE49-F238E27FC236}">
                  <a16:creationId xmlns:a16="http://schemas.microsoft.com/office/drawing/2014/main" id="{9AA902E1-2691-C2F9-CD00-EB209BC6F201}"/>
                </a:ext>
              </a:extLst>
            </p:cNvPr>
            <p:cNvSpPr/>
            <p:nvPr/>
          </p:nvSpPr>
          <p:spPr>
            <a:xfrm>
              <a:off x="422121" y="4256683"/>
              <a:ext cx="375920" cy="375920"/>
            </a:xfrm>
            <a:custGeom>
              <a:avLst/>
              <a:gdLst/>
              <a:ahLst/>
              <a:cxnLst/>
              <a:rect l="l" t="t" r="r" b="b"/>
              <a:pathLst>
                <a:path w="375920" h="375920">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275" name="object 162">
              <a:extLst>
                <a:ext uri="{FF2B5EF4-FFF2-40B4-BE49-F238E27FC236}">
                  <a16:creationId xmlns:a16="http://schemas.microsoft.com/office/drawing/2014/main" id="{F5E5C67A-7296-0A54-9E17-93C45F590326}"/>
                </a:ext>
              </a:extLst>
            </p:cNvPr>
            <p:cNvPicPr/>
            <p:nvPr/>
          </p:nvPicPr>
          <p:blipFill>
            <a:blip r:embed="rId21" cstate="print"/>
            <a:stretch>
              <a:fillRect/>
            </a:stretch>
          </p:blipFill>
          <p:spPr>
            <a:xfrm>
              <a:off x="485637" y="4508658"/>
              <a:ext cx="96215" cy="88266"/>
            </a:xfrm>
            <a:prstGeom prst="rect">
              <a:avLst/>
            </a:prstGeom>
          </p:spPr>
        </p:pic>
        <p:sp>
          <p:nvSpPr>
            <p:cNvPr id="276" name="object 163">
              <a:extLst>
                <a:ext uri="{FF2B5EF4-FFF2-40B4-BE49-F238E27FC236}">
                  <a16:creationId xmlns:a16="http://schemas.microsoft.com/office/drawing/2014/main" id="{C4A0DAA7-AD64-F7AA-CD6E-30950C1AD2F9}"/>
                </a:ext>
              </a:extLst>
            </p:cNvPr>
            <p:cNvSpPr/>
            <p:nvPr/>
          </p:nvSpPr>
          <p:spPr>
            <a:xfrm>
              <a:off x="423612" y="4256688"/>
              <a:ext cx="306070" cy="157480"/>
            </a:xfrm>
            <a:custGeom>
              <a:avLst/>
              <a:gdLst/>
              <a:ahLst/>
              <a:cxnLst/>
              <a:rect l="l" t="t" r="r" b="b"/>
              <a:pathLst>
                <a:path w="306070" h="157479">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6" y="115750"/>
                  </a:lnTo>
                  <a:lnTo>
                    <a:pt x="172478" y="112450"/>
                  </a:lnTo>
                  <a:lnTo>
                    <a:pt x="192716" y="113037"/>
                  </a:lnTo>
                  <a:lnTo>
                    <a:pt x="211912" y="118572"/>
                  </a:lnTo>
                  <a:lnTo>
                    <a:pt x="238292" y="122677"/>
                  </a:lnTo>
                  <a:lnTo>
                    <a:pt x="287182" y="95701"/>
                  </a:lnTo>
                  <a:lnTo>
                    <a:pt x="305147" y="55947"/>
                  </a:lnTo>
                  <a:lnTo>
                    <a:pt x="306057" y="41572"/>
                  </a:lnTo>
                  <a:lnTo>
                    <a:pt x="295769" y="33700"/>
                  </a:lnTo>
                  <a:lnTo>
                    <a:pt x="284859" y="26483"/>
                  </a:lnTo>
                  <a:lnTo>
                    <a:pt x="273337" y="19967"/>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277" name="object 164">
              <a:extLst>
                <a:ext uri="{FF2B5EF4-FFF2-40B4-BE49-F238E27FC236}">
                  <a16:creationId xmlns:a16="http://schemas.microsoft.com/office/drawing/2014/main" id="{B2F5B14A-7C9C-08DB-0BCE-1AA1F0A41F15}"/>
                </a:ext>
              </a:extLst>
            </p:cNvPr>
            <p:cNvPicPr/>
            <p:nvPr/>
          </p:nvPicPr>
          <p:blipFill>
            <a:blip r:embed="rId22" cstate="print"/>
            <a:stretch>
              <a:fillRect/>
            </a:stretch>
          </p:blipFill>
          <p:spPr>
            <a:xfrm>
              <a:off x="712054" y="4379944"/>
              <a:ext cx="86668" cy="179755"/>
            </a:xfrm>
            <a:prstGeom prst="rect">
              <a:avLst/>
            </a:prstGeom>
          </p:spPr>
        </p:pic>
        <p:sp>
          <p:nvSpPr>
            <p:cNvPr id="278" name="object 165">
              <a:extLst>
                <a:ext uri="{FF2B5EF4-FFF2-40B4-BE49-F238E27FC236}">
                  <a16:creationId xmlns:a16="http://schemas.microsoft.com/office/drawing/2014/main" id="{7604165F-C765-A46D-8DF3-09E77F05BD8B}"/>
                </a:ext>
              </a:extLst>
            </p:cNvPr>
            <p:cNvSpPr/>
            <p:nvPr/>
          </p:nvSpPr>
          <p:spPr>
            <a:xfrm>
              <a:off x="588721" y="4566615"/>
              <a:ext cx="85090" cy="44450"/>
            </a:xfrm>
            <a:custGeom>
              <a:avLst/>
              <a:gdLst/>
              <a:ahLst/>
              <a:cxnLst/>
              <a:rect l="l" t="t" r="r" b="b"/>
              <a:pathLst>
                <a:path w="85090" h="44450">
                  <a:moveTo>
                    <a:pt x="35902" y="26936"/>
                  </a:moveTo>
                  <a:lnTo>
                    <a:pt x="31864" y="16598"/>
                  </a:lnTo>
                  <a:lnTo>
                    <a:pt x="22250" y="9055"/>
                  </a:lnTo>
                  <a:lnTo>
                    <a:pt x="11633" y="6819"/>
                  </a:lnTo>
                  <a:lnTo>
                    <a:pt x="4660" y="12382"/>
                  </a:lnTo>
                  <a:lnTo>
                    <a:pt x="1778" y="20612"/>
                  </a:lnTo>
                  <a:lnTo>
                    <a:pt x="0" y="29502"/>
                  </a:lnTo>
                  <a:lnTo>
                    <a:pt x="1854" y="37566"/>
                  </a:lnTo>
                  <a:lnTo>
                    <a:pt x="9842" y="43268"/>
                  </a:lnTo>
                  <a:lnTo>
                    <a:pt x="17056" y="43853"/>
                  </a:lnTo>
                  <a:lnTo>
                    <a:pt x="25565" y="41529"/>
                  </a:lnTo>
                  <a:lnTo>
                    <a:pt x="32727" y="35991"/>
                  </a:lnTo>
                  <a:lnTo>
                    <a:pt x="35902" y="26936"/>
                  </a:lnTo>
                  <a:close/>
                </a:path>
                <a:path w="85090" h="44450">
                  <a:moveTo>
                    <a:pt x="85039" y="8267"/>
                  </a:moveTo>
                  <a:lnTo>
                    <a:pt x="84429" y="2489"/>
                  </a:lnTo>
                  <a:lnTo>
                    <a:pt x="80873" y="0"/>
                  </a:lnTo>
                  <a:lnTo>
                    <a:pt x="74180" y="584"/>
                  </a:lnTo>
                  <a:lnTo>
                    <a:pt x="67487" y="2527"/>
                  </a:lnTo>
                  <a:lnTo>
                    <a:pt x="61696" y="5918"/>
                  </a:lnTo>
                  <a:lnTo>
                    <a:pt x="57658" y="10858"/>
                  </a:lnTo>
                  <a:lnTo>
                    <a:pt x="58191" y="16230"/>
                  </a:lnTo>
                  <a:lnTo>
                    <a:pt x="63741" y="20027"/>
                  </a:lnTo>
                  <a:lnTo>
                    <a:pt x="71437" y="21501"/>
                  </a:lnTo>
                  <a:lnTo>
                    <a:pt x="78422" y="19888"/>
                  </a:lnTo>
                  <a:lnTo>
                    <a:pt x="82956" y="14871"/>
                  </a:lnTo>
                  <a:lnTo>
                    <a:pt x="85039" y="8267"/>
                  </a:lnTo>
                  <a:close/>
                </a:path>
              </a:pathLst>
            </a:custGeom>
            <a:solidFill>
              <a:srgbClr val="C4DF9B"/>
            </a:solidFill>
          </p:spPr>
          <p:txBody>
            <a:bodyPr wrap="square" lIns="0" tIns="0" rIns="0" bIns="0" rtlCol="0"/>
            <a:lstStyle/>
            <a:p>
              <a:endParaRPr/>
            </a:p>
          </p:txBody>
        </p:sp>
        <p:pic>
          <p:nvPicPr>
            <p:cNvPr id="279" name="object 166">
              <a:extLst>
                <a:ext uri="{FF2B5EF4-FFF2-40B4-BE49-F238E27FC236}">
                  <a16:creationId xmlns:a16="http://schemas.microsoft.com/office/drawing/2014/main" id="{CBCDE206-4D59-2A97-B05B-A7022B000B02}"/>
                </a:ext>
              </a:extLst>
            </p:cNvPr>
            <p:cNvPicPr/>
            <p:nvPr/>
          </p:nvPicPr>
          <p:blipFill>
            <a:blip r:embed="rId26" cstate="print"/>
            <a:stretch>
              <a:fillRect/>
            </a:stretch>
          </p:blipFill>
          <p:spPr>
            <a:xfrm>
              <a:off x="519139" y="4187338"/>
              <a:ext cx="165430" cy="104990"/>
            </a:xfrm>
            <a:prstGeom prst="rect">
              <a:avLst/>
            </a:prstGeom>
          </p:spPr>
        </p:pic>
      </p:grpSp>
      <p:grpSp>
        <p:nvGrpSpPr>
          <p:cNvPr id="312" name="object 91">
            <a:extLst>
              <a:ext uri="{FF2B5EF4-FFF2-40B4-BE49-F238E27FC236}">
                <a16:creationId xmlns:a16="http://schemas.microsoft.com/office/drawing/2014/main" id="{1C0AA24C-2897-EAE9-E05B-6BB450954101}"/>
              </a:ext>
            </a:extLst>
          </p:cNvPr>
          <p:cNvGrpSpPr/>
          <p:nvPr/>
        </p:nvGrpSpPr>
        <p:grpSpPr>
          <a:xfrm>
            <a:off x="5489980" y="4086009"/>
            <a:ext cx="648335" cy="648335"/>
            <a:chOff x="5489980" y="4086009"/>
            <a:chExt cx="648335" cy="648335"/>
          </a:xfrm>
        </p:grpSpPr>
        <p:sp>
          <p:nvSpPr>
            <p:cNvPr id="313" name="object 92">
              <a:extLst>
                <a:ext uri="{FF2B5EF4-FFF2-40B4-BE49-F238E27FC236}">
                  <a16:creationId xmlns:a16="http://schemas.microsoft.com/office/drawing/2014/main" id="{7B4D0F4D-6F7D-0730-E3BC-4D7A7343A206}"/>
                </a:ext>
              </a:extLst>
            </p:cNvPr>
            <p:cNvSpPr/>
            <p:nvPr/>
          </p:nvSpPr>
          <p:spPr>
            <a:xfrm>
              <a:off x="5489980" y="4212472"/>
              <a:ext cx="80645" cy="335915"/>
            </a:xfrm>
            <a:custGeom>
              <a:avLst/>
              <a:gdLst/>
              <a:ahLst/>
              <a:cxnLst/>
              <a:rect l="l" t="t" r="r" b="b"/>
              <a:pathLst>
                <a:path w="80645" h="335914">
                  <a:moveTo>
                    <a:pt x="68137" y="0"/>
                  </a:moveTo>
                  <a:lnTo>
                    <a:pt x="30124" y="60942"/>
                  </a:lnTo>
                  <a:lnTo>
                    <a:pt x="13730" y="103955"/>
                  </a:lnTo>
                  <a:lnTo>
                    <a:pt x="3526" y="149650"/>
                  </a:lnTo>
                  <a:lnTo>
                    <a:pt x="0" y="197539"/>
                  </a:lnTo>
                  <a:lnTo>
                    <a:pt x="3526" y="245405"/>
                  </a:lnTo>
                  <a:lnTo>
                    <a:pt x="13730" y="291103"/>
                  </a:lnTo>
                  <a:lnTo>
                    <a:pt x="30124" y="334118"/>
                  </a:lnTo>
                  <a:lnTo>
                    <a:pt x="31015" y="335725"/>
                  </a:lnTo>
                  <a:lnTo>
                    <a:pt x="40167" y="319511"/>
                  </a:lnTo>
                  <a:lnTo>
                    <a:pt x="55966" y="284035"/>
                  </a:lnTo>
                  <a:lnTo>
                    <a:pt x="69029" y="243287"/>
                  </a:lnTo>
                  <a:lnTo>
                    <a:pt x="77717" y="197539"/>
                  </a:lnTo>
                  <a:lnTo>
                    <a:pt x="80353" y="143334"/>
                  </a:lnTo>
                  <a:lnTo>
                    <a:pt x="77518" y="83113"/>
                  </a:lnTo>
                  <a:lnTo>
                    <a:pt x="71425" y="23647"/>
                  </a:lnTo>
                  <a:lnTo>
                    <a:pt x="68137" y="0"/>
                  </a:lnTo>
                  <a:close/>
                </a:path>
              </a:pathLst>
            </a:custGeom>
            <a:solidFill>
              <a:srgbClr val="BFD730">
                <a:alpha val="69999"/>
              </a:srgbClr>
            </a:solidFill>
          </p:spPr>
          <p:txBody>
            <a:bodyPr wrap="square" lIns="0" tIns="0" rIns="0" bIns="0" rtlCol="0"/>
            <a:lstStyle/>
            <a:p>
              <a:endParaRPr/>
            </a:p>
          </p:txBody>
        </p:sp>
        <p:pic>
          <p:nvPicPr>
            <p:cNvPr id="314" name="object 93">
              <a:extLst>
                <a:ext uri="{FF2B5EF4-FFF2-40B4-BE49-F238E27FC236}">
                  <a16:creationId xmlns:a16="http://schemas.microsoft.com/office/drawing/2014/main" id="{8EED7B87-2B55-EDB8-E205-1A2222D7BCF3}"/>
                </a:ext>
              </a:extLst>
            </p:cNvPr>
            <p:cNvPicPr/>
            <p:nvPr/>
          </p:nvPicPr>
          <p:blipFill>
            <a:blip r:embed="rId27" cstate="print"/>
            <a:stretch>
              <a:fillRect/>
            </a:stretch>
          </p:blipFill>
          <p:spPr>
            <a:xfrm>
              <a:off x="5524230" y="4091347"/>
              <a:ext cx="233698" cy="174626"/>
            </a:xfrm>
            <a:prstGeom prst="rect">
              <a:avLst/>
            </a:prstGeom>
          </p:spPr>
        </p:pic>
        <p:sp>
          <p:nvSpPr>
            <p:cNvPr id="315" name="object 94">
              <a:extLst>
                <a:ext uri="{FF2B5EF4-FFF2-40B4-BE49-F238E27FC236}">
                  <a16:creationId xmlns:a16="http://schemas.microsoft.com/office/drawing/2014/main" id="{43628A0A-6271-61B9-9E78-588EA7ABA8AF}"/>
                </a:ext>
              </a:extLst>
            </p:cNvPr>
            <p:cNvSpPr/>
            <p:nvPr/>
          </p:nvSpPr>
          <p:spPr>
            <a:xfrm>
              <a:off x="6026307" y="4353121"/>
              <a:ext cx="111760" cy="301625"/>
            </a:xfrm>
            <a:custGeom>
              <a:avLst/>
              <a:gdLst/>
              <a:ahLst/>
              <a:cxnLst/>
              <a:rect l="l" t="t" r="r" b="b"/>
              <a:pathLst>
                <a:path w="111760" h="301625">
                  <a:moveTo>
                    <a:pt x="106155" y="0"/>
                  </a:moveTo>
                  <a:lnTo>
                    <a:pt x="71961" y="50571"/>
                  </a:lnTo>
                  <a:lnTo>
                    <a:pt x="44386" y="104801"/>
                  </a:lnTo>
                  <a:lnTo>
                    <a:pt x="24658" y="157646"/>
                  </a:lnTo>
                  <a:lnTo>
                    <a:pt x="11538" y="207710"/>
                  </a:lnTo>
                  <a:lnTo>
                    <a:pt x="3787" y="253596"/>
                  </a:lnTo>
                  <a:lnTo>
                    <a:pt x="167" y="293908"/>
                  </a:lnTo>
                  <a:lnTo>
                    <a:pt x="4" y="301408"/>
                  </a:lnTo>
                  <a:lnTo>
                    <a:pt x="0" y="301594"/>
                  </a:lnTo>
                  <a:lnTo>
                    <a:pt x="32206" y="269447"/>
                  </a:lnTo>
                  <a:lnTo>
                    <a:pt x="59480" y="233301"/>
                  </a:lnTo>
                  <a:lnTo>
                    <a:pt x="81565" y="193469"/>
                  </a:lnTo>
                  <a:lnTo>
                    <a:pt x="97960" y="150454"/>
                  </a:lnTo>
                  <a:lnTo>
                    <a:pt x="108155" y="104801"/>
                  </a:lnTo>
                  <a:lnTo>
                    <a:pt x="111678" y="56880"/>
                  </a:lnTo>
                  <a:lnTo>
                    <a:pt x="108165" y="9001"/>
                  </a:lnTo>
                  <a:lnTo>
                    <a:pt x="106155" y="0"/>
                  </a:lnTo>
                  <a:close/>
                </a:path>
              </a:pathLst>
            </a:custGeom>
            <a:solidFill>
              <a:srgbClr val="D5E15B">
                <a:alpha val="69999"/>
              </a:srgbClr>
            </a:solidFill>
          </p:spPr>
          <p:txBody>
            <a:bodyPr wrap="square" lIns="0" tIns="0" rIns="0" bIns="0" rtlCol="0"/>
            <a:lstStyle/>
            <a:p>
              <a:endParaRPr/>
            </a:p>
          </p:txBody>
        </p:sp>
        <p:sp>
          <p:nvSpPr>
            <p:cNvPr id="316" name="object 95">
              <a:extLst>
                <a:ext uri="{FF2B5EF4-FFF2-40B4-BE49-F238E27FC236}">
                  <a16:creationId xmlns:a16="http://schemas.microsoft.com/office/drawing/2014/main" id="{4A489C64-24C4-D471-5012-0181869FDC1F}"/>
                </a:ext>
              </a:extLst>
            </p:cNvPr>
            <p:cNvSpPr/>
            <p:nvPr/>
          </p:nvSpPr>
          <p:spPr>
            <a:xfrm>
              <a:off x="5999005" y="4144694"/>
              <a:ext cx="139065" cy="266065"/>
            </a:xfrm>
            <a:custGeom>
              <a:avLst/>
              <a:gdLst/>
              <a:ahLst/>
              <a:cxnLst/>
              <a:rect l="l" t="t" r="r" b="b"/>
              <a:pathLst>
                <a:path w="139064" h="266064">
                  <a:moveTo>
                    <a:pt x="0" y="0"/>
                  </a:moveTo>
                  <a:lnTo>
                    <a:pt x="7712" y="47926"/>
                  </a:lnTo>
                  <a:lnTo>
                    <a:pt x="19331" y="89619"/>
                  </a:lnTo>
                  <a:lnTo>
                    <a:pt x="37046" y="133761"/>
                  </a:lnTo>
                  <a:lnTo>
                    <a:pt x="62079" y="178848"/>
                  </a:lnTo>
                  <a:lnTo>
                    <a:pt x="95648" y="223376"/>
                  </a:lnTo>
                  <a:lnTo>
                    <a:pt x="138955" y="265826"/>
                  </a:lnTo>
                  <a:lnTo>
                    <a:pt x="138979" y="265310"/>
                  </a:lnTo>
                  <a:lnTo>
                    <a:pt x="135467" y="217428"/>
                  </a:lnTo>
                  <a:lnTo>
                    <a:pt x="125262" y="171733"/>
                  </a:lnTo>
                  <a:lnTo>
                    <a:pt x="108867" y="128720"/>
                  </a:lnTo>
                  <a:lnTo>
                    <a:pt x="86781" y="88890"/>
                  </a:lnTo>
                  <a:lnTo>
                    <a:pt x="59508" y="52744"/>
                  </a:lnTo>
                  <a:lnTo>
                    <a:pt x="27547" y="20785"/>
                  </a:lnTo>
                  <a:lnTo>
                    <a:pt x="0" y="0"/>
                  </a:lnTo>
                  <a:close/>
                </a:path>
              </a:pathLst>
            </a:custGeom>
            <a:solidFill>
              <a:srgbClr val="8DC63F">
                <a:alpha val="69999"/>
              </a:srgbClr>
            </a:solidFill>
          </p:spPr>
          <p:txBody>
            <a:bodyPr wrap="square" lIns="0" tIns="0" rIns="0" bIns="0" rtlCol="0"/>
            <a:lstStyle/>
            <a:p>
              <a:endParaRPr/>
            </a:p>
          </p:txBody>
        </p:sp>
        <p:pic>
          <p:nvPicPr>
            <p:cNvPr id="317" name="object 96">
              <a:extLst>
                <a:ext uri="{FF2B5EF4-FFF2-40B4-BE49-F238E27FC236}">
                  <a16:creationId xmlns:a16="http://schemas.microsoft.com/office/drawing/2014/main" id="{DD9F2E65-9045-4B0E-C9FD-628764CCEC83}"/>
                </a:ext>
              </a:extLst>
            </p:cNvPr>
            <p:cNvPicPr/>
            <p:nvPr/>
          </p:nvPicPr>
          <p:blipFill>
            <a:blip r:embed="rId28" cstate="print"/>
            <a:stretch>
              <a:fillRect/>
            </a:stretch>
          </p:blipFill>
          <p:spPr>
            <a:xfrm>
              <a:off x="5510357" y="4521013"/>
              <a:ext cx="217392" cy="200909"/>
            </a:xfrm>
            <a:prstGeom prst="rect">
              <a:avLst/>
            </a:prstGeom>
          </p:spPr>
        </p:pic>
        <p:sp>
          <p:nvSpPr>
            <p:cNvPr id="318" name="object 97">
              <a:extLst>
                <a:ext uri="{FF2B5EF4-FFF2-40B4-BE49-F238E27FC236}">
                  <a16:creationId xmlns:a16="http://schemas.microsoft.com/office/drawing/2014/main" id="{05C9DEDB-AF98-A788-5F8E-662B5FA2FB16}"/>
                </a:ext>
              </a:extLst>
            </p:cNvPr>
            <p:cNvSpPr/>
            <p:nvPr/>
          </p:nvSpPr>
          <p:spPr>
            <a:xfrm>
              <a:off x="5690946" y="4086021"/>
              <a:ext cx="351790" cy="648335"/>
            </a:xfrm>
            <a:custGeom>
              <a:avLst/>
              <a:gdLst/>
              <a:ahLst/>
              <a:cxnLst/>
              <a:rect l="l" t="t" r="r" b="b"/>
              <a:pathLst>
                <a:path w="351789" h="648335">
                  <a:moveTo>
                    <a:pt x="344817" y="88671"/>
                  </a:moveTo>
                  <a:lnTo>
                    <a:pt x="299453" y="52197"/>
                  </a:lnTo>
                  <a:lnTo>
                    <a:pt x="259626" y="30111"/>
                  </a:lnTo>
                  <a:lnTo>
                    <a:pt x="216611" y="13716"/>
                  </a:lnTo>
                  <a:lnTo>
                    <a:pt x="170916" y="3505"/>
                  </a:lnTo>
                  <a:lnTo>
                    <a:pt x="123037" y="0"/>
                  </a:lnTo>
                  <a:lnTo>
                    <a:pt x="75158" y="3505"/>
                  </a:lnTo>
                  <a:lnTo>
                    <a:pt x="29451" y="13716"/>
                  </a:lnTo>
                  <a:lnTo>
                    <a:pt x="11023" y="20739"/>
                  </a:lnTo>
                  <a:lnTo>
                    <a:pt x="23304" y="28232"/>
                  </a:lnTo>
                  <a:lnTo>
                    <a:pt x="88569" y="57670"/>
                  </a:lnTo>
                  <a:lnTo>
                    <a:pt x="131216" y="70840"/>
                  </a:lnTo>
                  <a:lnTo>
                    <a:pt x="180835" y="81495"/>
                  </a:lnTo>
                  <a:lnTo>
                    <a:pt x="237604" y="88519"/>
                  </a:lnTo>
                  <a:lnTo>
                    <a:pt x="301739" y="90830"/>
                  </a:lnTo>
                  <a:lnTo>
                    <a:pt x="344817" y="88671"/>
                  </a:lnTo>
                  <a:close/>
                </a:path>
                <a:path w="351789" h="648335">
                  <a:moveTo>
                    <a:pt x="351688" y="552424"/>
                  </a:moveTo>
                  <a:lnTo>
                    <a:pt x="343065" y="552424"/>
                  </a:lnTo>
                  <a:lnTo>
                    <a:pt x="303187" y="553783"/>
                  </a:lnTo>
                  <a:lnTo>
                    <a:pt x="262572" y="556768"/>
                  </a:lnTo>
                  <a:lnTo>
                    <a:pt x="222707" y="561797"/>
                  </a:lnTo>
                  <a:lnTo>
                    <a:pt x="163664" y="572960"/>
                  </a:lnTo>
                  <a:lnTo>
                    <a:pt x="109448" y="586409"/>
                  </a:lnTo>
                  <a:lnTo>
                    <a:pt x="60909" y="601002"/>
                  </a:lnTo>
                  <a:lnTo>
                    <a:pt x="18897" y="615632"/>
                  </a:lnTo>
                  <a:lnTo>
                    <a:pt x="0" y="623036"/>
                  </a:lnTo>
                  <a:lnTo>
                    <a:pt x="29451" y="634263"/>
                  </a:lnTo>
                  <a:lnTo>
                    <a:pt x="75158" y="644474"/>
                  </a:lnTo>
                  <a:lnTo>
                    <a:pt x="123024" y="647979"/>
                  </a:lnTo>
                  <a:lnTo>
                    <a:pt x="170916" y="644474"/>
                  </a:lnTo>
                  <a:lnTo>
                    <a:pt x="216611" y="634263"/>
                  </a:lnTo>
                  <a:lnTo>
                    <a:pt x="259626" y="617867"/>
                  </a:lnTo>
                  <a:lnTo>
                    <a:pt x="299453" y="595782"/>
                  </a:lnTo>
                  <a:lnTo>
                    <a:pt x="335597" y="568515"/>
                  </a:lnTo>
                  <a:lnTo>
                    <a:pt x="351688" y="552424"/>
                  </a:lnTo>
                  <a:close/>
                </a:path>
              </a:pathLst>
            </a:custGeom>
            <a:solidFill>
              <a:srgbClr val="D5E15B">
                <a:alpha val="69999"/>
              </a:srgbClr>
            </a:solidFill>
          </p:spPr>
          <p:txBody>
            <a:bodyPr wrap="square" lIns="0" tIns="0" rIns="0" bIns="0" rtlCol="0"/>
            <a:lstStyle/>
            <a:p>
              <a:endParaRPr/>
            </a:p>
          </p:txBody>
        </p:sp>
        <p:pic>
          <p:nvPicPr>
            <p:cNvPr id="319" name="object 98">
              <a:extLst>
                <a:ext uri="{FF2B5EF4-FFF2-40B4-BE49-F238E27FC236}">
                  <a16:creationId xmlns:a16="http://schemas.microsoft.com/office/drawing/2014/main" id="{C9DED9D8-F7B5-7C81-BD9E-829752119C53}"/>
                </a:ext>
              </a:extLst>
            </p:cNvPr>
            <p:cNvPicPr/>
            <p:nvPr/>
          </p:nvPicPr>
          <p:blipFill>
            <a:blip r:embed="rId29" cstate="print"/>
            <a:stretch>
              <a:fillRect/>
            </a:stretch>
          </p:blipFill>
          <p:spPr>
            <a:xfrm>
              <a:off x="5614733" y="4229154"/>
              <a:ext cx="398509" cy="361706"/>
            </a:xfrm>
            <a:prstGeom prst="rect">
              <a:avLst/>
            </a:prstGeom>
          </p:spPr>
        </p:pic>
      </p:grpSp>
      <p:sp>
        <p:nvSpPr>
          <p:cNvPr id="322" name="object 77">
            <a:extLst>
              <a:ext uri="{FF2B5EF4-FFF2-40B4-BE49-F238E27FC236}">
                <a16:creationId xmlns:a16="http://schemas.microsoft.com/office/drawing/2014/main" id="{0E3BA8B5-BFEC-6AF0-BE84-DAA1B89BA0F5}"/>
              </a:ext>
            </a:extLst>
          </p:cNvPr>
          <p:cNvSpPr txBox="1"/>
          <p:nvPr/>
        </p:nvSpPr>
        <p:spPr>
          <a:xfrm>
            <a:off x="8132307" y="6547216"/>
            <a:ext cx="2271869" cy="132087"/>
          </a:xfrm>
          <a:prstGeom prst="rect">
            <a:avLst/>
          </a:prstGeom>
        </p:spPr>
        <p:txBody>
          <a:bodyPr vert="horz" wrap="square" lIns="0" tIns="16510" rIns="0" bIns="0" rtlCol="0">
            <a:spAutoFit/>
          </a:bodyPr>
          <a:lstStyle/>
          <a:p>
            <a:pPr algn="l">
              <a:lnSpc>
                <a:spcPct val="100000"/>
              </a:lnSpc>
              <a:spcBef>
                <a:spcPts val="130"/>
              </a:spcBef>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62" name="object 150">
            <a:extLst>
              <a:ext uri="{FF2B5EF4-FFF2-40B4-BE49-F238E27FC236}">
                <a16:creationId xmlns:a16="http://schemas.microsoft.com/office/drawing/2014/main" id="{7846511D-4BF8-F42D-AD3F-3F8CD89ADEFE}"/>
              </a:ext>
            </a:extLst>
          </p:cNvPr>
          <p:cNvSpPr txBox="1"/>
          <p:nvPr/>
        </p:nvSpPr>
        <p:spPr>
          <a:xfrm>
            <a:off x="7367296" y="1805186"/>
            <a:ext cx="2769989" cy="148630"/>
          </a:xfrm>
          <a:prstGeom prst="rect">
            <a:avLst/>
          </a:prstGeom>
        </p:spPr>
        <p:txBody>
          <a:bodyPr vert="horz" wrap="square" lIns="0" tIns="12065" rIns="0" bIns="0" rtlCol="0">
            <a:spAutoFit/>
          </a:bodyPr>
          <a:lstStyle/>
          <a:p>
            <a:pPr algn="l">
              <a:lnSpc>
                <a:spcPct val="117000"/>
              </a:lnSpc>
            </a:pP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30">
                <a:solidFill>
                  <a:srgbClr val="231F20"/>
                </a:solidFill>
                <a:latin typeface="Yu Gothic Medium" panose="020B0400000000000000" pitchFamily="34" charset="-128"/>
                <a:ea typeface="Yu Gothic Medium" panose="020B0400000000000000" pitchFamily="34" charset="-128"/>
                <a:cs typeface="Yu Gothic Pr6N M"/>
              </a:rPr>
              <a:t>工場内の製造ライン見学はございません</a:t>
            </a:r>
            <a:r>
              <a:rPr lang="en-US" altLang="ja-JP" sz="800" kern="12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spc="30">
              <a:latin typeface="Yu Gothic Medium" panose="020B0400000000000000" pitchFamily="34" charset="-128"/>
              <a:ea typeface="Yu Gothic Medium" panose="020B0400000000000000" pitchFamily="34" charset="-128"/>
              <a:cs typeface="Yu Gothic Pr6N M"/>
            </a:endParaRPr>
          </a:p>
        </p:txBody>
      </p:sp>
      <p:pic>
        <p:nvPicPr>
          <p:cNvPr id="94" name="図 93">
            <a:extLst>
              <a:ext uri="{FF2B5EF4-FFF2-40B4-BE49-F238E27FC236}">
                <a16:creationId xmlns:a16="http://schemas.microsoft.com/office/drawing/2014/main" id="{C0876ACD-1980-3FCF-29BA-073ACA2AE314}"/>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p:blipFill>
        <p:spPr>
          <a:xfrm>
            <a:off x="9858286" y="6726288"/>
            <a:ext cx="546100" cy="546100"/>
          </a:xfrm>
          <a:prstGeom prst="rect">
            <a:avLst/>
          </a:prstGeom>
        </p:spPr>
      </p:pic>
      <p:sp>
        <p:nvSpPr>
          <p:cNvPr id="194" name="object 77">
            <a:extLst>
              <a:ext uri="{FF2B5EF4-FFF2-40B4-BE49-F238E27FC236}">
                <a16:creationId xmlns:a16="http://schemas.microsoft.com/office/drawing/2014/main" id="{F488B1A3-7CD4-92C1-DD6F-0748956F8481}"/>
              </a:ext>
            </a:extLst>
          </p:cNvPr>
          <p:cNvSpPr txBox="1"/>
          <p:nvPr/>
        </p:nvSpPr>
        <p:spPr>
          <a:xfrm>
            <a:off x="2933637" y="2953292"/>
            <a:ext cx="2256168" cy="132087"/>
          </a:xfrm>
          <a:prstGeom prst="rect">
            <a:avLst/>
          </a:prstGeom>
        </p:spPr>
        <p:txBody>
          <a:bodyPr vert="horz" wrap="square" lIns="0" tIns="16510" rIns="0" bIns="0" rtlCol="0">
            <a:spAutoFit/>
          </a:bodyPr>
          <a:lstStyle/>
          <a:p>
            <a:pPr algn="l">
              <a:lnSpc>
                <a:spcPct val="100000"/>
              </a:lnSpc>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見学最大</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20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　</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体験</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6</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195" name="object 77">
            <a:extLst>
              <a:ext uri="{FF2B5EF4-FFF2-40B4-BE49-F238E27FC236}">
                <a16:creationId xmlns:a16="http://schemas.microsoft.com/office/drawing/2014/main" id="{53C88FCD-FD12-49AD-6C3B-83FE55F095D3}"/>
              </a:ext>
            </a:extLst>
          </p:cNvPr>
          <p:cNvSpPr txBox="1"/>
          <p:nvPr/>
        </p:nvSpPr>
        <p:spPr>
          <a:xfrm>
            <a:off x="2933637" y="3127567"/>
            <a:ext cx="1764282" cy="132087"/>
          </a:xfrm>
          <a:prstGeom prst="rect">
            <a:avLst/>
          </a:prstGeom>
        </p:spPr>
        <p:txBody>
          <a:bodyPr vert="horz" wrap="square" lIns="0" tIns="16510" rIns="0" bIns="0" rtlCol="0">
            <a:spAutoFit/>
          </a:bodyPr>
          <a:lstStyle/>
          <a:p>
            <a:pPr marR="5080">
              <a:tabLst>
                <a:tab pos="716280" algn="l"/>
              </a:tabLst>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見学</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分</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　</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体験</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分～</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6" name="object 77">
            <a:extLst>
              <a:ext uri="{FF2B5EF4-FFF2-40B4-BE49-F238E27FC236}">
                <a16:creationId xmlns:a16="http://schemas.microsoft.com/office/drawing/2014/main" id="{678CD0F5-22C7-3EFB-5CB3-4FD82CC3B78B}"/>
              </a:ext>
            </a:extLst>
          </p:cNvPr>
          <p:cNvSpPr txBox="1"/>
          <p:nvPr/>
        </p:nvSpPr>
        <p:spPr>
          <a:xfrm>
            <a:off x="8132307" y="2953292"/>
            <a:ext cx="2259624" cy="132087"/>
          </a:xfrm>
          <a:prstGeom prst="rect">
            <a:avLst/>
          </a:prstGeom>
        </p:spPr>
        <p:txBody>
          <a:bodyPr vert="horz" wrap="square" lIns="0" tIns="16510" rIns="0" bIns="0" rtlCol="0">
            <a:spAutoFit/>
          </a:bodyPr>
          <a:lstStyle/>
          <a:p>
            <a:pPr marR="5080" algn="l">
              <a:tabLst>
                <a:tab pos="716280" algn="l"/>
              </a:tabLst>
            </a:pPr>
            <a:r>
              <a:rPr lang="en-US" altLang="ja-JP" sz="750" kern="1200" spc="-20" dirty="0" smtClean="0">
                <a:solidFill>
                  <a:srgbClr val="231F20"/>
                </a:solidFill>
                <a:latin typeface="Yu Gothic Medium" panose="020B0400000000000000" pitchFamily="34" charset="-128"/>
                <a:ea typeface="Yu Gothic Medium" panose="020B0400000000000000" pitchFamily="34" charset="-128"/>
                <a:cs typeface="Yu Gothic Pr6N M"/>
              </a:rPr>
              <a:t>10</a:t>
            </a:r>
            <a:r>
              <a:rPr lang="ja-JP" altLang="en-US" sz="750" kern="1200" spc="-20" dirty="0" smtClean="0">
                <a:solidFill>
                  <a:srgbClr val="231F20"/>
                </a:solidFill>
                <a:latin typeface="Yu Gothic Medium" panose="020B0400000000000000" pitchFamily="34" charset="-128"/>
                <a:ea typeface="Yu Gothic Medium" panose="020B0400000000000000" pitchFamily="34" charset="-128"/>
                <a:cs typeface="Yu Gothic Pr6N M"/>
              </a:rPr>
              <a:t>名～</a:t>
            </a:r>
            <a:r>
              <a:rPr lang="en-US" altLang="ja-JP" sz="750" kern="1200" spc="-20" dirty="0" smtClean="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kern="1200" spc="-2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spc="-20" dirty="0">
              <a:latin typeface="Yu Gothic Medium" panose="020B0400000000000000" pitchFamily="34" charset="-128"/>
              <a:ea typeface="Yu Gothic Medium" panose="020B0400000000000000" pitchFamily="34" charset="-128"/>
              <a:cs typeface="Yu Gothic Pr6N M"/>
            </a:endParaRPr>
          </a:p>
        </p:txBody>
      </p:sp>
      <p:sp>
        <p:nvSpPr>
          <p:cNvPr id="222" name="object 77">
            <a:extLst>
              <a:ext uri="{FF2B5EF4-FFF2-40B4-BE49-F238E27FC236}">
                <a16:creationId xmlns:a16="http://schemas.microsoft.com/office/drawing/2014/main" id="{35423D34-8104-3555-F2D5-66C513776A1F}"/>
              </a:ext>
            </a:extLst>
          </p:cNvPr>
          <p:cNvSpPr txBox="1"/>
          <p:nvPr/>
        </p:nvSpPr>
        <p:spPr>
          <a:xfrm>
            <a:off x="2929024" y="6879842"/>
            <a:ext cx="1732968" cy="132087"/>
          </a:xfrm>
          <a:prstGeom prst="rect">
            <a:avLst/>
          </a:prstGeom>
        </p:spPr>
        <p:txBody>
          <a:bodyPr vert="horz" wrap="square" lIns="0" tIns="16510" rIns="0" bIns="0" rtlCol="0">
            <a:spAutoFit/>
          </a:bodyPr>
          <a:lstStyle/>
          <a:p>
            <a:pPr>
              <a:lnSpc>
                <a:spcPct val="100000"/>
              </a:lnSpc>
              <a:tabLst>
                <a:tab pos="716280" algn="l"/>
              </a:tabLst>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団体　小中学生</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50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円</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39" name="object 77">
            <a:extLst>
              <a:ext uri="{FF2B5EF4-FFF2-40B4-BE49-F238E27FC236}">
                <a16:creationId xmlns:a16="http://schemas.microsoft.com/office/drawing/2014/main" id="{60B73ACF-C900-633F-7F3C-5D3E2773AE65}"/>
              </a:ext>
            </a:extLst>
          </p:cNvPr>
          <p:cNvSpPr txBox="1"/>
          <p:nvPr/>
        </p:nvSpPr>
        <p:spPr>
          <a:xfrm>
            <a:off x="8132307" y="6376116"/>
            <a:ext cx="2271869"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なし</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193" name="object 81">
            <a:extLst>
              <a:ext uri="{FF2B5EF4-FFF2-40B4-BE49-F238E27FC236}">
                <a16:creationId xmlns:a16="http://schemas.microsoft.com/office/drawing/2014/main" id="{55B06B9A-6E73-AA3F-71FB-05675011A667}"/>
              </a:ext>
            </a:extLst>
          </p:cNvPr>
          <p:cNvSpPr txBox="1"/>
          <p:nvPr/>
        </p:nvSpPr>
        <p:spPr>
          <a:xfrm>
            <a:off x="2186387" y="3736424"/>
            <a:ext cx="2787484" cy="228909"/>
          </a:xfrm>
          <a:prstGeom prst="rect">
            <a:avLst/>
          </a:prstGeom>
        </p:spPr>
        <p:txBody>
          <a:bodyPr vert="horz" wrap="square" lIns="0" tIns="13335" rIns="0" bIns="0" rtlCol="0">
            <a:spAutoFit/>
          </a:bodyPr>
          <a:lstStyle/>
          <a:p>
            <a:pPr>
              <a:lnSpc>
                <a:spcPct val="100000"/>
              </a:lnSpc>
            </a:pPr>
            <a:r>
              <a:rPr lang="en-US" altLang="zh-TW" sz="700" spc="50" noProof="1" smtClean="0">
                <a:solidFill>
                  <a:srgbClr val="231F20"/>
                </a:solidFill>
                <a:latin typeface="Yu Gothic Medium" panose="020B0400000000000000" pitchFamily="34" charset="-128"/>
                <a:ea typeface="Yu Gothic Medium" panose="020B0400000000000000" pitchFamily="34" charset="-128"/>
                <a:cs typeface="Yu Gothic Pr6N M"/>
              </a:rPr>
              <a:t>[TEL]0467-25-1502</a:t>
            </a:r>
            <a:endParaRPr lang="en-US" altLang="zh-TW" sz="700" spc="50" noProof="1">
              <a:solidFill>
                <a:srgbClr val="231F20"/>
              </a:solidFill>
              <a:latin typeface="Yu Gothic Medium" panose="020B0400000000000000" pitchFamily="34" charset="-128"/>
              <a:ea typeface="Yu Gothic Medium" panose="020B0400000000000000" pitchFamily="34" charset="-128"/>
              <a:cs typeface="Yu Gothic Pr6N M"/>
            </a:endParaRPr>
          </a:p>
          <a:p>
            <a:pPr>
              <a:lnSpc>
                <a:spcPct val="100000"/>
              </a:lnSpc>
            </a:pPr>
            <a:r>
              <a:rPr lang="en-US" altLang="zh-TW" sz="700" spc="50" noProof="1" smtClean="0">
                <a:solidFill>
                  <a:srgbClr val="231F20"/>
                </a:solidFill>
                <a:latin typeface="Yu Gothic Medium" panose="020B0400000000000000" pitchFamily="34" charset="-128"/>
                <a:ea typeface="Yu Gothic Medium" panose="020B0400000000000000" pitchFamily="34" charset="-128"/>
                <a:cs typeface="Yu Gothic Pr6N M"/>
              </a:rPr>
              <a:t>[</a:t>
            </a:r>
            <a:r>
              <a:rPr lang="zh-TW" altLang="en-US" sz="700" spc="50" noProof="1" smtClean="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zh-TW" sz="700" spc="50" noProof="1" smtClean="0">
                <a:solidFill>
                  <a:srgbClr val="231F20"/>
                </a:solidFill>
                <a:latin typeface="Yu Gothic Medium" panose="020B0400000000000000" pitchFamily="34" charset="-128"/>
                <a:ea typeface="Yu Gothic Medium" panose="020B0400000000000000" pitchFamily="34" charset="-128"/>
                <a:cs typeface="Yu Gothic Pr6N M"/>
              </a:rPr>
              <a:t>]</a:t>
            </a:r>
            <a:r>
              <a:rPr lang="zh-TW" altLang="en-US" sz="700" spc="50" noProof="1" smtClean="0">
                <a:solidFill>
                  <a:srgbClr val="231F20"/>
                </a:solidFill>
                <a:latin typeface="Yu Gothic Medium" panose="020B0400000000000000" pitchFamily="34" charset="-128"/>
                <a:ea typeface="Yu Gothic Medium" panose="020B0400000000000000" pitchFamily="34" charset="-128"/>
                <a:cs typeface="Yu Gothic Pr6N M"/>
              </a:rPr>
              <a:t>鎌倉市小町</a:t>
            </a:r>
            <a:r>
              <a:rPr lang="en-US" altLang="zh-TW" sz="700" spc="50" noProof="1" smtClean="0">
                <a:solidFill>
                  <a:srgbClr val="231F20"/>
                </a:solidFill>
                <a:latin typeface="Yu Gothic Medium" panose="020B0400000000000000" pitchFamily="34" charset="-128"/>
                <a:ea typeface="Yu Gothic Medium" panose="020B0400000000000000" pitchFamily="34" charset="-128"/>
                <a:cs typeface="Yu Gothic Pr6N M"/>
              </a:rPr>
              <a:t>2-15-13 </a:t>
            </a:r>
            <a:r>
              <a:rPr lang="zh-TW" altLang="en-US" sz="700" spc="50" noProof="1" smtClean="0">
                <a:solidFill>
                  <a:srgbClr val="231F20"/>
                </a:solidFill>
                <a:latin typeface="Yu Gothic Medium" panose="020B0400000000000000" pitchFamily="34" charset="-128"/>
                <a:ea typeface="Yu Gothic Medium" panose="020B0400000000000000" pitchFamily="34" charset="-128"/>
                <a:cs typeface="Yu Gothic Pr6N M"/>
              </a:rPr>
              <a:t>鎌倉彫会館</a:t>
            </a:r>
            <a:r>
              <a:rPr lang="en-US" altLang="zh-TW" sz="700" spc="50" noProof="1" smtClean="0">
                <a:solidFill>
                  <a:srgbClr val="231F20"/>
                </a:solidFill>
                <a:latin typeface="Yu Gothic Medium" panose="020B0400000000000000" pitchFamily="34" charset="-128"/>
                <a:ea typeface="Yu Gothic Medium" panose="020B0400000000000000" pitchFamily="34" charset="-128"/>
                <a:cs typeface="Yu Gothic Pr6N M"/>
              </a:rPr>
              <a:t>3</a:t>
            </a:r>
            <a:r>
              <a:rPr lang="zh-TW" altLang="en-US" sz="700" spc="50" noProof="1" smtClean="0">
                <a:solidFill>
                  <a:srgbClr val="231F20"/>
                </a:solidFill>
                <a:latin typeface="Yu Gothic Medium" panose="020B0400000000000000" pitchFamily="34" charset="-128"/>
                <a:ea typeface="Yu Gothic Medium" panose="020B0400000000000000" pitchFamily="34" charset="-128"/>
                <a:cs typeface="Yu Gothic Pr6N M"/>
              </a:rPr>
              <a:t>階</a:t>
            </a:r>
          </a:p>
        </p:txBody>
      </p:sp>
      <p:sp>
        <p:nvSpPr>
          <p:cNvPr id="226" name="object 76">
            <a:extLst>
              <a:ext uri="{FF2B5EF4-FFF2-40B4-BE49-F238E27FC236}">
                <a16:creationId xmlns:a16="http://schemas.microsoft.com/office/drawing/2014/main" id="{5908ECB5-8609-F305-165E-B1A82E0B4AC3}"/>
              </a:ext>
            </a:extLst>
          </p:cNvPr>
          <p:cNvSpPr txBox="1"/>
          <p:nvPr/>
        </p:nvSpPr>
        <p:spPr>
          <a:xfrm>
            <a:off x="2758080" y="5660428"/>
            <a:ext cx="2390359" cy="132087"/>
          </a:xfrm>
          <a:prstGeom prst="rect">
            <a:avLst/>
          </a:prstGeom>
        </p:spPr>
        <p:txBody>
          <a:bodyPr vert="horz" wrap="square" lIns="0" tIns="16510" rIns="0" bIns="0" rtlCol="0">
            <a:spAutoFit/>
          </a:bodyPr>
          <a:lstStyle/>
          <a:p>
            <a:pPr>
              <a:lnSpc>
                <a:spcPct val="100000"/>
              </a:lnSpc>
            </a:pPr>
            <a:r>
              <a:rPr lang="ja-JP" altLang="en-US" sz="750" spc="-20" dirty="0">
                <a:solidFill>
                  <a:srgbClr val="231F20"/>
                </a:solidFill>
                <a:latin typeface="Yu Gothic Medium" panose="020B0400000000000000" pitchFamily="34" charset="-128"/>
                <a:ea typeface="Yu Gothic Medium" panose="020B0400000000000000" pitchFamily="34" charset="-128"/>
                <a:cs typeface="Yu Gothic Pr6N M"/>
              </a:rPr>
              <a:t>都市部で行う農業の意義と</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dirty="0">
                <a:solidFill>
                  <a:srgbClr val="231F20"/>
                </a:solidFill>
                <a:latin typeface="Yu Gothic Medium" panose="020B0400000000000000" pitchFamily="34" charset="-128"/>
                <a:ea typeface="Yu Gothic Medium" panose="020B0400000000000000" pitchFamily="34" charset="-128"/>
                <a:cs typeface="Yu Gothic Pr6N M"/>
              </a:rPr>
              <a:t>抱える課題を調べる</a:t>
            </a:r>
            <a:endParaRPr lang="ja-JP" altLang="en-US" sz="750" kern="1200" spc="-20" dirty="0">
              <a:solidFill>
                <a:srgbClr val="231F20"/>
              </a:solidFill>
              <a:latin typeface="Yu Gothic Medium" panose="020B0400000000000000" pitchFamily="34" charset="-128"/>
              <a:ea typeface="Yu Gothic Medium" panose="020B0400000000000000" pitchFamily="34" charset="-128"/>
              <a:cs typeface="Yu Gothic Pr6N M"/>
            </a:endParaRPr>
          </a:p>
        </p:txBody>
      </p:sp>
      <p:sp>
        <p:nvSpPr>
          <p:cNvPr id="243" name="object 76">
            <a:extLst>
              <a:ext uri="{FF2B5EF4-FFF2-40B4-BE49-F238E27FC236}">
                <a16:creationId xmlns:a16="http://schemas.microsoft.com/office/drawing/2014/main" id="{E35BC248-3800-F570-3970-EEEA34952359}"/>
              </a:ext>
            </a:extLst>
          </p:cNvPr>
          <p:cNvSpPr txBox="1"/>
          <p:nvPr/>
        </p:nvSpPr>
        <p:spPr>
          <a:xfrm>
            <a:off x="2756314" y="6086977"/>
            <a:ext cx="2390359" cy="132087"/>
          </a:xfrm>
          <a:prstGeom prst="rect">
            <a:avLst/>
          </a:prstGeom>
        </p:spPr>
        <p:txBody>
          <a:bodyPr vert="horz" wrap="square" lIns="0" tIns="16510" rIns="0" bIns="0" rtlCol="0">
            <a:spAutoFit/>
          </a:bodyPr>
          <a:lstStyle/>
          <a:p>
            <a:pPr>
              <a:lnSpc>
                <a:spcPct val="100000"/>
              </a:lnSpc>
            </a:pPr>
            <a:r>
              <a:rPr lang="ja-JP" altLang="en-US" sz="750" spc="-20" dirty="0" smtClean="0">
                <a:solidFill>
                  <a:srgbClr val="231F20"/>
                </a:solidFill>
                <a:latin typeface="Yu Gothic Medium" panose="020B0400000000000000" pitchFamily="34" charset="-128"/>
                <a:ea typeface="Yu Gothic Medium" panose="020B0400000000000000" pitchFamily="34" charset="-128"/>
                <a:cs typeface="Yu Gothic Pr6N M"/>
              </a:rPr>
              <a:t>都市農業等の事例を調べ持続可能なまちづくりを考える</a:t>
            </a:r>
            <a:endParaRPr lang="ja-JP" altLang="en-US" sz="750" spc="-20" dirty="0">
              <a:solidFill>
                <a:srgbClr val="231F20"/>
              </a:solidFill>
              <a:latin typeface="Yu Gothic Medium" panose="020B0400000000000000" pitchFamily="34" charset="-128"/>
              <a:ea typeface="Yu Gothic Medium" panose="020B0400000000000000" pitchFamily="34" charset="-128"/>
              <a:cs typeface="Yu Gothic Pr6N M"/>
            </a:endParaRPr>
          </a:p>
        </p:txBody>
      </p:sp>
      <p:sp>
        <p:nvSpPr>
          <p:cNvPr id="244" name="object 156"/>
          <p:cNvSpPr txBox="1"/>
          <p:nvPr/>
        </p:nvSpPr>
        <p:spPr>
          <a:xfrm>
            <a:off x="5510357" y="7343953"/>
            <a:ext cx="4799330" cy="121187"/>
          </a:xfrm>
          <a:prstGeom prst="rect">
            <a:avLst/>
          </a:prstGeom>
        </p:spPr>
        <p:txBody>
          <a:bodyPr vert="horz" wrap="square" lIns="0" tIns="13335" rIns="0" bIns="0" rtlCol="0">
            <a:spAutoFit/>
          </a:bodyPr>
          <a:lstStyle/>
          <a:p>
            <a:pPr marL="12700">
              <a:lnSpc>
                <a:spcPct val="100000"/>
              </a:lnSpc>
              <a:spcBef>
                <a:spcPts val="105"/>
              </a:spcBef>
            </a:pPr>
            <a:r>
              <a:rPr lang="en-US" altLang="ja-JP" sz="700" dirty="0" smtClean="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dirty="0" smtClean="0">
                <a:solidFill>
                  <a:srgbClr val="231F20"/>
                </a:solidFill>
                <a:latin typeface="Yu Gothic Medium" panose="020B0400000000000000" pitchFamily="34" charset="-128"/>
                <a:ea typeface="Yu Gothic Medium" panose="020B0400000000000000" pitchFamily="34" charset="-128"/>
                <a:cs typeface="Yu Gothic Pr6N M"/>
              </a:rPr>
              <a:t>エデュテインメント</a:t>
            </a:r>
            <a:r>
              <a:rPr lang="en-US" altLang="ja-JP" sz="700" dirty="0" smtClean="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dirty="0" smtClean="0">
                <a:solidFill>
                  <a:srgbClr val="231F20"/>
                </a:solidFill>
                <a:latin typeface="Yu Gothic Medium" panose="020B0400000000000000" pitchFamily="34" charset="-128"/>
                <a:ea typeface="Yu Gothic Medium" panose="020B0400000000000000" pitchFamily="34" charset="-128"/>
                <a:cs typeface="Yu Gothic Pr6N M"/>
              </a:rPr>
              <a:t>エデュケーション</a:t>
            </a:r>
            <a:r>
              <a:rPr lang="en-US" altLang="ja-JP" sz="700" dirty="0" smtClean="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dirty="0" smtClean="0">
                <a:solidFill>
                  <a:srgbClr val="231F20"/>
                </a:solidFill>
                <a:latin typeface="Yu Gothic Medium" panose="020B0400000000000000" pitchFamily="34" charset="-128"/>
                <a:ea typeface="Yu Gothic Medium" panose="020B0400000000000000" pitchFamily="34" charset="-128"/>
                <a:cs typeface="Yu Gothic Pr6N M"/>
              </a:rPr>
              <a:t>教育</a:t>
            </a:r>
            <a:r>
              <a:rPr lang="en-US" altLang="ja-JP" sz="7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dirty="0" smtClean="0">
                <a:solidFill>
                  <a:srgbClr val="231F20"/>
                </a:solidFill>
                <a:latin typeface="Yu Gothic Medium" panose="020B0400000000000000" pitchFamily="34" charset="-128"/>
                <a:ea typeface="Yu Gothic Medium" panose="020B0400000000000000" pitchFamily="34" charset="-128"/>
                <a:cs typeface="Yu Gothic Pr6N M"/>
              </a:rPr>
              <a:t>とエンターテインメント</a:t>
            </a:r>
            <a:r>
              <a:rPr lang="en-US" altLang="ja-JP" sz="700" dirty="0" smtClean="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dirty="0" smtClean="0">
                <a:solidFill>
                  <a:srgbClr val="231F20"/>
                </a:solidFill>
                <a:latin typeface="Yu Gothic Medium" panose="020B0400000000000000" pitchFamily="34" charset="-128"/>
                <a:ea typeface="Yu Gothic Medium" panose="020B0400000000000000" pitchFamily="34" charset="-128"/>
                <a:cs typeface="Yu Gothic Pr6N M"/>
              </a:rPr>
              <a:t>娯楽</a:t>
            </a:r>
            <a:r>
              <a:rPr lang="en-US" altLang="ja-JP" sz="7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dirty="0" smtClean="0">
                <a:solidFill>
                  <a:srgbClr val="231F20"/>
                </a:solidFill>
                <a:latin typeface="Yu Gothic Medium" panose="020B0400000000000000" pitchFamily="34" charset="-128"/>
                <a:ea typeface="Yu Gothic Medium" panose="020B0400000000000000" pitchFamily="34" charset="-128"/>
                <a:cs typeface="Yu Gothic Pr6N M"/>
              </a:rPr>
              <a:t>を組み合わせた合成語</a:t>
            </a:r>
            <a:endParaRPr sz="700" dirty="0">
              <a:latin typeface="Yu Gothic Medium" panose="020B0400000000000000" pitchFamily="34" charset="-128"/>
              <a:ea typeface="Yu Gothic Medium" panose="020B0400000000000000" pitchFamily="34" charset="-128"/>
              <a:cs typeface="Yu Gothic Pr6N M"/>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1351</Words>
  <Application>Microsoft Office PowerPoint</Application>
  <PresentationFormat>ユーザー設定</PresentationFormat>
  <Paragraphs>163</Paragraphs>
  <Slides>2</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Yu Gothic Medium</vt:lpstr>
      <vt:lpstr>Yu Gothic Pr6N B</vt:lpstr>
      <vt:lpstr>Yu Gothic Pr6N M</vt:lpstr>
      <vt:lpstr>Yu Gothic</vt:lpstr>
      <vt:lpstr>Yu Gothic</vt:lpstr>
      <vt:lpstr>Office Theme</vt:lpstr>
      <vt:lpstr>湘南エリア －歴史と自然の共生を学ぶ－</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2025-07-14T07:11:15Z</dcterms:created>
  <dcterms:modified xsi:type="dcterms:W3CDTF">2025-07-14T07:11:40Z</dcterms:modified>
</cp:coreProperties>
</file>