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sldIdLst>
    <p:sldId id="256" r:id="rId2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6"/>
    <p:restoredTop sz="94689"/>
  </p:normalViewPr>
  <p:slideViewPr>
    <p:cSldViewPr snapToGrid="0">
      <p:cViewPr varScale="1">
        <p:scale>
          <a:sx n="67" d="100"/>
          <a:sy n="67" d="100"/>
        </p:scale>
        <p:origin x="1040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20003"/>
            <a:ext cx="10692003" cy="144000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6120003"/>
            <a:ext cx="10692130" cy="180340"/>
          </a:xfrm>
          <a:custGeom>
            <a:avLst/>
            <a:gdLst/>
            <a:ahLst/>
            <a:cxnLst/>
            <a:rect l="l" t="t" r="r" b="b"/>
            <a:pathLst>
              <a:path w="10692130" h="180339">
                <a:moveTo>
                  <a:pt x="10692003" y="0"/>
                </a:moveTo>
                <a:lnTo>
                  <a:pt x="0" y="0"/>
                </a:lnTo>
                <a:lnTo>
                  <a:pt x="2" y="16501"/>
                </a:lnTo>
                <a:lnTo>
                  <a:pt x="735541" y="65338"/>
                </a:lnTo>
                <a:lnTo>
                  <a:pt x="1782884" y="115375"/>
                </a:lnTo>
                <a:lnTo>
                  <a:pt x="3248612" y="158736"/>
                </a:lnTo>
                <a:lnTo>
                  <a:pt x="5184239" y="179883"/>
                </a:lnTo>
                <a:lnTo>
                  <a:pt x="5507765" y="179883"/>
                </a:lnTo>
                <a:lnTo>
                  <a:pt x="7443393" y="158736"/>
                </a:lnTo>
                <a:lnTo>
                  <a:pt x="8909120" y="115375"/>
                </a:lnTo>
                <a:lnTo>
                  <a:pt x="9956463" y="65338"/>
                </a:lnTo>
                <a:lnTo>
                  <a:pt x="10657665" y="19122"/>
                </a:lnTo>
                <a:lnTo>
                  <a:pt x="10692003" y="16501"/>
                </a:lnTo>
                <a:lnTo>
                  <a:pt x="10692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2"/>
            <a:ext cx="10692003" cy="35999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180123"/>
            <a:ext cx="10692130" cy="180340"/>
          </a:xfrm>
          <a:custGeom>
            <a:avLst/>
            <a:gdLst/>
            <a:ahLst/>
            <a:cxnLst/>
            <a:rect l="l" t="t" r="r" b="b"/>
            <a:pathLst>
              <a:path w="10692130" h="180340">
                <a:moveTo>
                  <a:pt x="5507765" y="0"/>
                </a:moveTo>
                <a:lnTo>
                  <a:pt x="5184239" y="0"/>
                </a:lnTo>
                <a:lnTo>
                  <a:pt x="3848566" y="10565"/>
                </a:lnTo>
                <a:lnTo>
                  <a:pt x="2048543" y="54600"/>
                </a:lnTo>
                <a:lnTo>
                  <a:pt x="793236" y="111264"/>
                </a:lnTo>
                <a:lnTo>
                  <a:pt x="0" y="163382"/>
                </a:lnTo>
                <a:lnTo>
                  <a:pt x="0" y="179883"/>
                </a:lnTo>
                <a:lnTo>
                  <a:pt x="10692003" y="179883"/>
                </a:lnTo>
                <a:lnTo>
                  <a:pt x="10692003" y="163382"/>
                </a:lnTo>
                <a:lnTo>
                  <a:pt x="9898769" y="111264"/>
                </a:lnTo>
                <a:lnTo>
                  <a:pt x="8643461" y="54600"/>
                </a:lnTo>
                <a:lnTo>
                  <a:pt x="6843438" y="10565"/>
                </a:lnTo>
                <a:lnTo>
                  <a:pt x="55077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705997" y="648002"/>
            <a:ext cx="4338320" cy="432434"/>
          </a:xfrm>
          <a:custGeom>
            <a:avLst/>
            <a:gdLst/>
            <a:ahLst/>
            <a:cxnLst/>
            <a:rect l="l" t="t" r="r" b="b"/>
            <a:pathLst>
              <a:path w="4338320" h="432434">
                <a:moveTo>
                  <a:pt x="4284002" y="0"/>
                </a:moveTo>
                <a:lnTo>
                  <a:pt x="54000" y="0"/>
                </a:lnTo>
                <a:lnTo>
                  <a:pt x="33036" y="4262"/>
                </a:lnTo>
                <a:lnTo>
                  <a:pt x="15865" y="15865"/>
                </a:lnTo>
                <a:lnTo>
                  <a:pt x="4262" y="33036"/>
                </a:lnTo>
                <a:lnTo>
                  <a:pt x="0" y="54000"/>
                </a:lnTo>
                <a:lnTo>
                  <a:pt x="0" y="378002"/>
                </a:lnTo>
                <a:lnTo>
                  <a:pt x="4262" y="398972"/>
                </a:lnTo>
                <a:lnTo>
                  <a:pt x="15865" y="416142"/>
                </a:lnTo>
                <a:lnTo>
                  <a:pt x="33036" y="427742"/>
                </a:lnTo>
                <a:lnTo>
                  <a:pt x="54000" y="432003"/>
                </a:lnTo>
                <a:lnTo>
                  <a:pt x="4284002" y="432003"/>
                </a:lnTo>
                <a:lnTo>
                  <a:pt x="4304971" y="427742"/>
                </a:lnTo>
                <a:lnTo>
                  <a:pt x="4322141" y="416142"/>
                </a:lnTo>
                <a:lnTo>
                  <a:pt x="4333742" y="398972"/>
                </a:lnTo>
                <a:lnTo>
                  <a:pt x="4338002" y="378002"/>
                </a:lnTo>
                <a:lnTo>
                  <a:pt x="4338002" y="54000"/>
                </a:lnTo>
                <a:lnTo>
                  <a:pt x="4333742" y="33036"/>
                </a:lnTo>
                <a:lnTo>
                  <a:pt x="4322141" y="15865"/>
                </a:lnTo>
                <a:lnTo>
                  <a:pt x="4304971" y="4262"/>
                </a:lnTo>
                <a:lnTo>
                  <a:pt x="4284002" y="0"/>
                </a:lnTo>
                <a:close/>
              </a:path>
            </a:pathLst>
          </a:custGeom>
          <a:solidFill>
            <a:srgbClr val="009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jp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F075CFE4-AC5C-ABDC-A1D1-8A699BA43E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212" y="1803095"/>
            <a:ext cx="720000" cy="720000"/>
          </a:xfrm>
          <a:prstGeom prst="rect">
            <a:avLst/>
          </a:prstGeom>
        </p:spPr>
      </p:pic>
      <p:grpSp>
        <p:nvGrpSpPr>
          <p:cNvPr id="92" name="object 92"/>
          <p:cNvGrpSpPr/>
          <p:nvPr/>
        </p:nvGrpSpPr>
        <p:grpSpPr>
          <a:xfrm>
            <a:off x="936000" y="5094008"/>
            <a:ext cx="3762375" cy="162560"/>
            <a:chOff x="936000" y="5094008"/>
            <a:chExt cx="3762375" cy="162560"/>
          </a:xfrm>
        </p:grpSpPr>
        <p:sp>
          <p:nvSpPr>
            <p:cNvPr id="93" name="object 93"/>
            <p:cNvSpPr/>
            <p:nvPr/>
          </p:nvSpPr>
          <p:spPr>
            <a:xfrm>
              <a:off x="936002" y="5094008"/>
              <a:ext cx="3762375" cy="108585"/>
            </a:xfrm>
            <a:custGeom>
              <a:avLst/>
              <a:gdLst/>
              <a:ahLst/>
              <a:cxnLst/>
              <a:rect l="l" t="t" r="r" b="b"/>
              <a:pathLst>
                <a:path w="3762375" h="108585">
                  <a:moveTo>
                    <a:pt x="3761994" y="0"/>
                  </a:moveTo>
                  <a:lnTo>
                    <a:pt x="0" y="0"/>
                  </a:lnTo>
                  <a:lnTo>
                    <a:pt x="0" y="108000"/>
                  </a:lnTo>
                  <a:lnTo>
                    <a:pt x="3761994" y="108000"/>
                  </a:lnTo>
                  <a:lnTo>
                    <a:pt x="3761994" y="0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35990" y="5202008"/>
              <a:ext cx="3762375" cy="54610"/>
            </a:xfrm>
            <a:custGeom>
              <a:avLst/>
              <a:gdLst/>
              <a:ahLst/>
              <a:cxnLst/>
              <a:rect l="l" t="t" r="r" b="b"/>
              <a:pathLst>
                <a:path w="3762375" h="54610">
                  <a:moveTo>
                    <a:pt x="81000" y="0"/>
                  </a:moveTo>
                  <a:lnTo>
                    <a:pt x="0" y="0"/>
                  </a:lnTo>
                  <a:lnTo>
                    <a:pt x="81000" y="54000"/>
                  </a:lnTo>
                  <a:lnTo>
                    <a:pt x="81000" y="0"/>
                  </a:lnTo>
                  <a:close/>
                </a:path>
                <a:path w="3762375" h="54610">
                  <a:moveTo>
                    <a:pt x="3762006" y="0"/>
                  </a:moveTo>
                  <a:lnTo>
                    <a:pt x="3681006" y="0"/>
                  </a:lnTo>
                  <a:lnTo>
                    <a:pt x="3681006" y="54000"/>
                  </a:lnTo>
                  <a:lnTo>
                    <a:pt x="3762006" y="0"/>
                  </a:lnTo>
                  <a:close/>
                </a:path>
              </a:pathLst>
            </a:custGeom>
            <a:solidFill>
              <a:srgbClr val="0040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85947" y="5111330"/>
              <a:ext cx="465430" cy="74447"/>
            </a:xfrm>
            <a:prstGeom prst="rect">
              <a:avLst/>
            </a:prstGeom>
          </p:spPr>
        </p:pic>
      </p:grpSp>
      <p:pic>
        <p:nvPicPr>
          <p:cNvPr id="132" name="図 131" descr="ロゴ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71CD7C6-1AC2-763D-3DC6-9223C94181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09" y="463342"/>
            <a:ext cx="1130300" cy="647700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76261" y="2144375"/>
            <a:ext cx="3278723" cy="706841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16601" y="1742984"/>
            <a:ext cx="2800798" cy="297637"/>
          </a:xfrm>
          <a:prstGeom prst="rect">
            <a:avLst/>
          </a:prstGeom>
        </p:spPr>
      </p:pic>
      <p:grpSp>
        <p:nvGrpSpPr>
          <p:cNvPr id="79" name="object 79"/>
          <p:cNvGrpSpPr/>
          <p:nvPr/>
        </p:nvGrpSpPr>
        <p:grpSpPr>
          <a:xfrm>
            <a:off x="936002" y="3562273"/>
            <a:ext cx="1764030" cy="1423962"/>
            <a:chOff x="936002" y="3562273"/>
            <a:chExt cx="1764030" cy="1423962"/>
          </a:xfrm>
        </p:grpSpPr>
        <p:pic>
          <p:nvPicPr>
            <p:cNvPr id="80" name="object 8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6002" y="3654005"/>
              <a:ext cx="1763991" cy="1332001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936002" y="3654005"/>
              <a:ext cx="1764030" cy="1332230"/>
            </a:xfrm>
            <a:custGeom>
              <a:avLst/>
              <a:gdLst/>
              <a:ahLst/>
              <a:cxnLst/>
              <a:rect l="l" t="t" r="r" b="b"/>
              <a:pathLst>
                <a:path w="1764030" h="1332229">
                  <a:moveTo>
                    <a:pt x="0" y="1332001"/>
                  </a:moveTo>
                  <a:lnTo>
                    <a:pt x="1764004" y="1332001"/>
                  </a:lnTo>
                  <a:lnTo>
                    <a:pt x="1764004" y="0"/>
                  </a:lnTo>
                  <a:lnTo>
                    <a:pt x="0" y="0"/>
                  </a:lnTo>
                  <a:lnTo>
                    <a:pt x="0" y="1332001"/>
                  </a:lnTo>
                  <a:close/>
                </a:path>
              </a:pathLst>
            </a:custGeom>
            <a:ln w="3594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7938" y="3562273"/>
              <a:ext cx="287087" cy="65204"/>
            </a:xfrm>
            <a:prstGeom prst="rect">
              <a:avLst/>
            </a:prstGeom>
          </p:spPr>
        </p:pic>
      </p:grpSp>
      <p:pic>
        <p:nvPicPr>
          <p:cNvPr id="83" name="object 8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32207" y="3562268"/>
            <a:ext cx="1767598" cy="1425535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307" y="3057301"/>
            <a:ext cx="3767391" cy="149402"/>
          </a:xfrm>
          <a:prstGeom prst="rect">
            <a:avLst/>
          </a:prstGeom>
        </p:spPr>
      </p:pic>
      <p:grpSp>
        <p:nvGrpSpPr>
          <p:cNvPr id="85" name="object 85"/>
          <p:cNvGrpSpPr/>
          <p:nvPr/>
        </p:nvGrpSpPr>
        <p:grpSpPr>
          <a:xfrm>
            <a:off x="857666" y="1384721"/>
            <a:ext cx="3910329" cy="120014"/>
            <a:chOff x="857666" y="1384721"/>
            <a:chExt cx="3910329" cy="120014"/>
          </a:xfrm>
        </p:grpSpPr>
        <p:pic>
          <p:nvPicPr>
            <p:cNvPr id="86" name="object 8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7666" y="1384846"/>
              <a:ext cx="1546942" cy="119326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26411" y="1384721"/>
              <a:ext cx="2341496" cy="119711"/>
            </a:xfrm>
            <a:prstGeom prst="rect">
              <a:avLst/>
            </a:prstGeom>
          </p:spPr>
        </p:pic>
      </p:grpSp>
      <p:pic>
        <p:nvPicPr>
          <p:cNvPr id="88" name="object 8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50912" y="584466"/>
            <a:ext cx="3022644" cy="478124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50397" y="3323348"/>
            <a:ext cx="1580088" cy="129590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695155" y="3339967"/>
            <a:ext cx="1871982" cy="94246"/>
          </a:xfrm>
          <a:prstGeom prst="rect">
            <a:avLst/>
          </a:prstGeom>
        </p:spPr>
      </p:pic>
      <p:grpSp>
        <p:nvGrpSpPr>
          <p:cNvPr id="100" name="object 100"/>
          <p:cNvGrpSpPr/>
          <p:nvPr/>
        </p:nvGrpSpPr>
        <p:grpSpPr>
          <a:xfrm>
            <a:off x="4239783" y="6092473"/>
            <a:ext cx="732155" cy="114300"/>
            <a:chOff x="4239783" y="6092473"/>
            <a:chExt cx="732155" cy="114300"/>
          </a:xfrm>
        </p:grpSpPr>
        <p:pic>
          <p:nvPicPr>
            <p:cNvPr id="101" name="object 10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39783" y="6093984"/>
              <a:ext cx="358485" cy="112322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42365" y="6092473"/>
              <a:ext cx="64249" cy="87744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20202" y="6092473"/>
              <a:ext cx="64249" cy="87744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731063" y="6092579"/>
              <a:ext cx="65277" cy="89166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4909476" y="6093870"/>
              <a:ext cx="62230" cy="86360"/>
            </a:xfrm>
            <a:custGeom>
              <a:avLst/>
              <a:gdLst/>
              <a:ahLst/>
              <a:cxnLst/>
              <a:rect l="l" t="t" r="r" b="b"/>
              <a:pathLst>
                <a:path w="62229" h="86360">
                  <a:moveTo>
                    <a:pt x="62128" y="0"/>
                  </a:moveTo>
                  <a:lnTo>
                    <a:pt x="0" y="0"/>
                  </a:lnTo>
                  <a:lnTo>
                    <a:pt x="0" y="11353"/>
                  </a:lnTo>
                  <a:lnTo>
                    <a:pt x="47028" y="11353"/>
                  </a:lnTo>
                  <a:lnTo>
                    <a:pt x="42506" y="17208"/>
                  </a:lnTo>
                  <a:lnTo>
                    <a:pt x="24650" y="51054"/>
                  </a:lnTo>
                  <a:lnTo>
                    <a:pt x="19189" y="86347"/>
                  </a:lnTo>
                  <a:lnTo>
                    <a:pt x="33464" y="86347"/>
                  </a:lnTo>
                  <a:lnTo>
                    <a:pt x="33616" y="78308"/>
                  </a:lnTo>
                  <a:lnTo>
                    <a:pt x="34163" y="70980"/>
                  </a:lnTo>
                  <a:lnTo>
                    <a:pt x="44767" y="33401"/>
                  </a:lnTo>
                  <a:lnTo>
                    <a:pt x="62128" y="8305"/>
                  </a:lnTo>
                  <a:lnTo>
                    <a:pt x="6212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6" name="object 10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47997" y="5507999"/>
            <a:ext cx="4338002" cy="504012"/>
          </a:xfrm>
          <a:prstGeom prst="rect">
            <a:avLst/>
          </a:prstGeom>
        </p:spPr>
      </p:pic>
      <p:sp>
        <p:nvSpPr>
          <p:cNvPr id="107" name="object 75">
            <a:extLst>
              <a:ext uri="{FF2B5EF4-FFF2-40B4-BE49-F238E27FC236}">
                <a16:creationId xmlns:a16="http://schemas.microsoft.com/office/drawing/2014/main" id="{E5E686B4-7848-C011-1D96-ADF554B178F5}"/>
              </a:ext>
            </a:extLst>
          </p:cNvPr>
          <p:cNvSpPr txBox="1"/>
          <p:nvPr/>
        </p:nvSpPr>
        <p:spPr>
          <a:xfrm>
            <a:off x="635297" y="6481779"/>
            <a:ext cx="3568403" cy="78931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34"/>
              </a:spcBef>
            </a:pPr>
            <a:r>
              <a:rPr lang="ja-JP" altLang="en-US" sz="1250" b="1" spc="10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神奈川県横浜市中区日本大通</a:t>
            </a:r>
            <a:r>
              <a:rPr lang="en-US" altLang="ja-JP" sz="1250" b="1" spc="10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1</a:t>
            </a:r>
            <a:endParaRPr lang="ja-JP" altLang="en-US" sz="1250" b="1" spc="100">
              <a:latin typeface="Yu Gothic" panose="020B0400000000000000" pitchFamily="34" charset="-128"/>
              <a:ea typeface="Yu Gothic" panose="020B0400000000000000" pitchFamily="34" charset="-128"/>
              <a:cs typeface="Yu Gothic Pr6N B"/>
            </a:endParaRPr>
          </a:p>
          <a:p>
            <a:pPr marL="12700" algn="just">
              <a:lnSpc>
                <a:spcPct val="100000"/>
              </a:lnSpc>
              <a:spcBef>
                <a:spcPts val="340"/>
              </a:spcBef>
              <a:tabLst>
                <a:tab pos="814069" algn="l"/>
              </a:tabLst>
            </a:pPr>
            <a:r>
              <a:rPr lang="ja-JP" altLang="en-US" sz="1250" b="1" spc="10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神奈川県文化スポーツ観光局 観光課</a:t>
            </a:r>
            <a:endParaRPr lang="ja-JP" altLang="en-US" sz="1250" b="1" spc="100">
              <a:latin typeface="Yu Gothic" panose="020B0400000000000000" pitchFamily="34" charset="-128"/>
              <a:ea typeface="Yu Gothic" panose="020B0400000000000000" pitchFamily="34" charset="-128"/>
              <a:cs typeface="Yu Gothic Pr6N B"/>
            </a:endParaRPr>
          </a:p>
          <a:p>
            <a:pPr marL="12700" algn="just">
              <a:lnSpc>
                <a:spcPct val="100000"/>
              </a:lnSpc>
              <a:spcBef>
                <a:spcPts val="245"/>
              </a:spcBef>
            </a:pPr>
            <a:r>
              <a:rPr lang="en" altLang="ja-JP" sz="1850" b="1" spc="10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TE</a:t>
            </a:r>
            <a:r>
              <a:rPr lang="en" altLang="ja-JP" sz="1850" b="1" spc="-30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L</a:t>
            </a:r>
            <a:r>
              <a:rPr lang="ja-JP" altLang="en" sz="1850" b="1" spc="-30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：</a:t>
            </a:r>
            <a:r>
              <a:rPr lang="en" altLang="ja-JP" sz="1850" b="1" spc="10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045-210-1111</a:t>
            </a:r>
            <a:endParaRPr sz="1850" dirty="0">
              <a:latin typeface="Yu Gothic Pr6N B"/>
              <a:cs typeface="Yu Gothic Pr6N B"/>
            </a:endParaRPr>
          </a:p>
        </p:txBody>
      </p:sp>
      <p:pic>
        <p:nvPicPr>
          <p:cNvPr id="108" name="object 86">
            <a:extLst>
              <a:ext uri="{FF2B5EF4-FFF2-40B4-BE49-F238E27FC236}">
                <a16:creationId xmlns:a16="http://schemas.microsoft.com/office/drawing/2014/main" id="{B33E28C0-E927-F350-80A8-70EAA0F2E918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070922" y="6746173"/>
            <a:ext cx="4335890" cy="495067"/>
          </a:xfrm>
          <a:prstGeom prst="rect">
            <a:avLst/>
          </a:prstGeom>
        </p:spPr>
      </p:pic>
      <p:sp>
        <p:nvSpPr>
          <p:cNvPr id="109" name="object 2">
            <a:extLst>
              <a:ext uri="{FF2B5EF4-FFF2-40B4-BE49-F238E27FC236}">
                <a16:creationId xmlns:a16="http://schemas.microsoft.com/office/drawing/2014/main" id="{50C6AE54-390C-1021-3A69-B7D119460290}"/>
              </a:ext>
            </a:extLst>
          </p:cNvPr>
          <p:cNvSpPr txBox="1"/>
          <p:nvPr/>
        </p:nvSpPr>
        <p:spPr>
          <a:xfrm>
            <a:off x="6554061" y="725308"/>
            <a:ext cx="264223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dist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神奈川県の観光情報サ</a:t>
            </a:r>
            <a:r>
              <a:rPr sz="1700" b="1" spc="-30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イ</a:t>
            </a:r>
            <a:r>
              <a:rPr sz="1700" b="1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ト</a:t>
            </a:r>
            <a:endParaRPr sz="1700" b="1" dirty="0">
              <a:latin typeface="Yu Gothic" panose="020B0400000000000000" pitchFamily="34" charset="-128"/>
              <a:ea typeface="Yu Gothic" panose="020B0400000000000000" pitchFamily="34" charset="-128"/>
              <a:cs typeface="Yu Gothic Pr6N B"/>
            </a:endParaRPr>
          </a:p>
        </p:txBody>
      </p:sp>
      <p:sp>
        <p:nvSpPr>
          <p:cNvPr id="110" name="object 3">
            <a:extLst>
              <a:ext uri="{FF2B5EF4-FFF2-40B4-BE49-F238E27FC236}">
                <a16:creationId xmlns:a16="http://schemas.microsoft.com/office/drawing/2014/main" id="{1ECD229E-754B-982E-6258-3CD4BC0F5092}"/>
              </a:ext>
            </a:extLst>
          </p:cNvPr>
          <p:cNvSpPr txBox="1"/>
          <p:nvPr/>
        </p:nvSpPr>
        <p:spPr>
          <a:xfrm>
            <a:off x="6081600" y="1405262"/>
            <a:ext cx="1238250" cy="33591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195"/>
              </a:spcBef>
            </a:pPr>
            <a:r>
              <a:rPr sz="700" b="1" spc="-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神奈川県公式観光サイト</a:t>
            </a:r>
            <a:endParaRPr sz="700" b="1" dirty="0">
              <a:latin typeface="Yu Gothic" panose="020B0400000000000000" pitchFamily="34" charset="-128"/>
              <a:ea typeface="Yu Gothic" panose="020B0400000000000000" pitchFamily="34" charset="-128"/>
              <a:cs typeface="Yu Gothic Pr6N B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1100" b="1" spc="4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観光かながわ</a:t>
            </a:r>
            <a:r>
              <a:rPr sz="1100" b="1" spc="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Now</a:t>
            </a:r>
            <a:endParaRPr sz="1100" b="1" dirty="0">
              <a:latin typeface="Yu Gothic" panose="020B0400000000000000" pitchFamily="34" charset="-128"/>
              <a:ea typeface="Yu Gothic" panose="020B0400000000000000" pitchFamily="34" charset="-128"/>
              <a:cs typeface="Yu Gothic Pr6N B"/>
            </a:endParaRPr>
          </a:p>
        </p:txBody>
      </p:sp>
      <p:sp>
        <p:nvSpPr>
          <p:cNvPr id="111" name="object 25">
            <a:extLst>
              <a:ext uri="{FF2B5EF4-FFF2-40B4-BE49-F238E27FC236}">
                <a16:creationId xmlns:a16="http://schemas.microsoft.com/office/drawing/2014/main" id="{31E62470-DDB1-32E3-C9BE-DCB969AFBD49}"/>
              </a:ext>
            </a:extLst>
          </p:cNvPr>
          <p:cNvSpPr txBox="1"/>
          <p:nvPr/>
        </p:nvSpPr>
        <p:spPr>
          <a:xfrm>
            <a:off x="8337912" y="1405262"/>
            <a:ext cx="1423670" cy="35009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spcBef>
                <a:spcPts val="110"/>
              </a:spcBef>
            </a:pPr>
            <a:r>
              <a:rPr lang="ja-JP" altLang="en-US" sz="1050" b="1" spc="5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神奈川県への</a:t>
            </a:r>
            <a:endParaRPr lang="ja-JP" altLang="en-US" sz="1050" b="1">
              <a:latin typeface="Yu Gothic" panose="020B0400000000000000" pitchFamily="34" charset="-128"/>
              <a:ea typeface="Yu Gothic" panose="020B0400000000000000" pitchFamily="34" charset="-128"/>
              <a:cs typeface="Yu Gothic Pr6N B"/>
            </a:endParaRPr>
          </a:p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z="1050" b="1" spc="25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国内教育旅行のご案内</a:t>
            </a:r>
            <a:endParaRPr sz="1050" b="1" dirty="0">
              <a:latin typeface="Yu Gothic" panose="020B0400000000000000" pitchFamily="34" charset="-128"/>
              <a:ea typeface="Yu Gothic" panose="020B0400000000000000" pitchFamily="34" charset="-128"/>
              <a:cs typeface="Yu Gothic Pr6N B"/>
            </a:endParaRPr>
          </a:p>
        </p:txBody>
      </p:sp>
      <p:sp>
        <p:nvSpPr>
          <p:cNvPr id="112" name="object 37">
            <a:extLst>
              <a:ext uri="{FF2B5EF4-FFF2-40B4-BE49-F238E27FC236}">
                <a16:creationId xmlns:a16="http://schemas.microsoft.com/office/drawing/2014/main" id="{B1181CA0-62FE-F7E8-0947-58A108604924}"/>
              </a:ext>
            </a:extLst>
          </p:cNvPr>
          <p:cNvSpPr txBox="1"/>
          <p:nvPr/>
        </p:nvSpPr>
        <p:spPr>
          <a:xfrm>
            <a:off x="8226147" y="4543103"/>
            <a:ext cx="1647189" cy="35009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spcBef>
                <a:spcPts val="110"/>
              </a:spcBef>
            </a:pPr>
            <a:r>
              <a:rPr lang="ja-JP" altLang="en-US" sz="1050" b="1" spc="-4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関連リンク集</a:t>
            </a:r>
            <a:endParaRPr lang="ja-JP" altLang="en-US" sz="1050" b="1">
              <a:latin typeface="Yu Gothic" panose="020B0400000000000000" pitchFamily="34" charset="-128"/>
              <a:ea typeface="Yu Gothic" panose="020B0400000000000000" pitchFamily="34" charset="-128"/>
              <a:cs typeface="Yu Gothic Pr6N B"/>
            </a:endParaRPr>
          </a:p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n-US" altLang="ja-JP" sz="1050" b="1" spc="6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(</a:t>
            </a:r>
            <a:r>
              <a:rPr sz="1050" b="1" spc="-2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各市町村・観光協会等</a:t>
            </a:r>
            <a:r>
              <a:rPr lang="en-US" altLang="ja-JP" sz="1050" b="1" spc="-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)</a:t>
            </a:r>
            <a:endParaRPr sz="1050" b="1" dirty="0">
              <a:latin typeface="Yu Gothic" panose="020B0400000000000000" pitchFamily="34" charset="-128"/>
              <a:ea typeface="Yu Gothic" panose="020B0400000000000000" pitchFamily="34" charset="-128"/>
              <a:cs typeface="Yu Gothic Pr6N B"/>
            </a:endParaRPr>
          </a:p>
        </p:txBody>
      </p:sp>
      <p:sp>
        <p:nvSpPr>
          <p:cNvPr id="113" name="object 48">
            <a:extLst>
              <a:ext uri="{FF2B5EF4-FFF2-40B4-BE49-F238E27FC236}">
                <a16:creationId xmlns:a16="http://schemas.microsoft.com/office/drawing/2014/main" id="{F0B94BCB-491D-D17A-E830-7CC94BC25548}"/>
              </a:ext>
            </a:extLst>
          </p:cNvPr>
          <p:cNvSpPr txBox="1"/>
          <p:nvPr/>
        </p:nvSpPr>
        <p:spPr>
          <a:xfrm>
            <a:off x="6337300" y="2977103"/>
            <a:ext cx="720000" cy="35009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ts val="1300"/>
              </a:lnSpc>
              <a:spcBef>
                <a:spcPts val="110"/>
              </a:spcBef>
            </a:pPr>
            <a:r>
              <a:rPr sz="1050" b="1" spc="15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神奈川の</a:t>
            </a:r>
            <a:endParaRPr lang="en-US" sz="1050" b="1" spc="15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Yu Gothic Pr6N B"/>
            </a:endParaRPr>
          </a:p>
          <a:p>
            <a:pPr algn="ctr">
              <a:lnSpc>
                <a:spcPts val="1300"/>
              </a:lnSpc>
            </a:pPr>
            <a:r>
              <a:rPr lang="ja-JP" altLang="en-US" sz="1050" b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名産</a:t>
            </a:r>
            <a:r>
              <a:rPr lang="en-US" altLang="ja-JP" sz="1050" b="1" spc="5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100</a:t>
            </a:r>
            <a:r>
              <a:rPr lang="ja-JP" altLang="en-US" sz="1050" b="1" spc="-5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選</a:t>
            </a:r>
            <a:endParaRPr sz="1050" b="1" dirty="0">
              <a:latin typeface="Yu Gothic" panose="020B0400000000000000" pitchFamily="34" charset="-128"/>
              <a:ea typeface="Yu Gothic" panose="020B0400000000000000" pitchFamily="34" charset="-128"/>
              <a:cs typeface="Yu Gothic Pr6N B"/>
            </a:endParaRPr>
          </a:p>
        </p:txBody>
      </p:sp>
      <p:sp>
        <p:nvSpPr>
          <p:cNvPr id="114" name="object 60">
            <a:extLst>
              <a:ext uri="{FF2B5EF4-FFF2-40B4-BE49-F238E27FC236}">
                <a16:creationId xmlns:a16="http://schemas.microsoft.com/office/drawing/2014/main" id="{7CEA9F34-C934-36F4-96C5-31BCB8DD6A62}"/>
              </a:ext>
            </a:extLst>
          </p:cNvPr>
          <p:cNvSpPr txBox="1"/>
          <p:nvPr/>
        </p:nvSpPr>
        <p:spPr>
          <a:xfrm>
            <a:off x="6302207" y="4543103"/>
            <a:ext cx="784225" cy="35009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-7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パンフレット</a:t>
            </a:r>
            <a:endParaRPr lang="en-US" sz="1050" b="1" spc="-7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Yu Gothic Pr6N B"/>
            </a:endParaRPr>
          </a:p>
          <a:p>
            <a:pPr marL="12700">
              <a:spcBef>
                <a:spcPts val="110"/>
              </a:spcBef>
            </a:pPr>
            <a:r>
              <a:rPr lang="ja-JP" altLang="en-US" sz="1050" b="1" spc="-65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ライブラリー</a:t>
            </a:r>
            <a:endParaRPr lang="ja-JP" altLang="en-US" sz="1050" b="1">
              <a:latin typeface="Yu Gothic" panose="020B0400000000000000" pitchFamily="34" charset="-128"/>
              <a:ea typeface="Yu Gothic" panose="020B0400000000000000" pitchFamily="34" charset="-128"/>
              <a:cs typeface="Yu Gothic Pr6N B"/>
            </a:endParaRPr>
          </a:p>
        </p:txBody>
      </p:sp>
      <p:sp>
        <p:nvSpPr>
          <p:cNvPr id="115" name="object 72">
            <a:extLst>
              <a:ext uri="{FF2B5EF4-FFF2-40B4-BE49-F238E27FC236}">
                <a16:creationId xmlns:a16="http://schemas.microsoft.com/office/drawing/2014/main" id="{8DC06E78-CB83-79DE-9A08-EF697D70C6EF}"/>
              </a:ext>
            </a:extLst>
          </p:cNvPr>
          <p:cNvSpPr txBox="1"/>
          <p:nvPr/>
        </p:nvSpPr>
        <p:spPr>
          <a:xfrm>
            <a:off x="8490904" y="2971268"/>
            <a:ext cx="1117600" cy="33591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700" b="1" spc="-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神奈川県アンテナショップ</a:t>
            </a:r>
            <a:endParaRPr sz="700" b="1" dirty="0">
              <a:latin typeface="Yu Gothic" panose="020B0400000000000000" pitchFamily="34" charset="-128"/>
              <a:ea typeface="Yu Gothic" panose="020B0400000000000000" pitchFamily="34" charset="-128"/>
              <a:cs typeface="Yu Gothic Pr6N B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1100" b="1" spc="-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かながわ屋</a:t>
            </a:r>
            <a:endParaRPr sz="1100" b="1" dirty="0">
              <a:latin typeface="Yu Gothic" panose="020B0400000000000000" pitchFamily="34" charset="-128"/>
              <a:ea typeface="Yu Gothic" panose="020B0400000000000000" pitchFamily="34" charset="-128"/>
              <a:cs typeface="Yu Gothic Pr6N B"/>
            </a:endParaRPr>
          </a:p>
        </p:txBody>
      </p:sp>
      <p:pic>
        <p:nvPicPr>
          <p:cNvPr id="119" name="図 118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5E542282-1741-0FD1-FA8F-F5B583640CD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395" y="1800555"/>
            <a:ext cx="711200" cy="711200"/>
          </a:xfrm>
          <a:prstGeom prst="rect">
            <a:avLst/>
          </a:prstGeom>
        </p:spPr>
      </p:pic>
      <p:pic>
        <p:nvPicPr>
          <p:cNvPr id="121" name="図 120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46A66FFF-180C-B05E-0537-9D6948844B4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390" y="3366465"/>
            <a:ext cx="711200" cy="711200"/>
          </a:xfrm>
          <a:prstGeom prst="rect">
            <a:avLst/>
          </a:prstGeom>
        </p:spPr>
      </p:pic>
      <p:pic>
        <p:nvPicPr>
          <p:cNvPr id="123" name="図 122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43BB055F-6D49-2C37-2620-CD8F602E2F2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395" y="3366465"/>
            <a:ext cx="711200" cy="711200"/>
          </a:xfrm>
          <a:prstGeom prst="rect">
            <a:avLst/>
          </a:prstGeom>
        </p:spPr>
      </p:pic>
      <p:pic>
        <p:nvPicPr>
          <p:cNvPr id="125" name="図 124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7E7EF00A-6BB5-BDA8-E4D0-E840AEC2256A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390" y="4932374"/>
            <a:ext cx="711200" cy="711200"/>
          </a:xfrm>
          <a:prstGeom prst="rect">
            <a:avLst/>
          </a:prstGeom>
        </p:spPr>
      </p:pic>
      <p:pic>
        <p:nvPicPr>
          <p:cNvPr id="127" name="図 126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8A2FC844-2774-9E05-23E1-A305C9A16C7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395" y="4932374"/>
            <a:ext cx="711200" cy="711200"/>
          </a:xfrm>
          <a:prstGeom prst="rect">
            <a:avLst/>
          </a:prstGeom>
        </p:spPr>
      </p:pic>
      <p:pic>
        <p:nvPicPr>
          <p:cNvPr id="130" name="図 129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D3E29D02-1558-06A8-3227-1F74101EEFC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76" y="5564009"/>
            <a:ext cx="393700" cy="393700"/>
          </a:xfrm>
          <a:prstGeom prst="rect">
            <a:avLst/>
          </a:prstGeom>
        </p:spPr>
      </p:pic>
      <p:pic>
        <p:nvPicPr>
          <p:cNvPr id="2" name="object 103">
            <a:extLst>
              <a:ext uri="{FF2B5EF4-FFF2-40B4-BE49-F238E27FC236}">
                <a16:creationId xmlns:a16="http://schemas.microsoft.com/office/drawing/2014/main" id="{80463500-C457-29D3-FC12-93FFBECD91EA}"/>
              </a:ext>
            </a:extLst>
          </p:cNvPr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035073" y="5262911"/>
            <a:ext cx="2019829" cy="75730"/>
          </a:xfrm>
          <a:prstGeom prst="rect">
            <a:avLst/>
          </a:prstGeom>
        </p:spPr>
      </p:pic>
      <p:pic>
        <p:nvPicPr>
          <p:cNvPr id="3" name="object 104">
            <a:extLst>
              <a:ext uri="{FF2B5EF4-FFF2-40B4-BE49-F238E27FC236}">
                <a16:creationId xmlns:a16="http://schemas.microsoft.com/office/drawing/2014/main" id="{81EE192B-9EB2-FDD1-146A-00AEE750B751}"/>
              </a:ext>
            </a:extLst>
          </p:cNvPr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179488" y="5259148"/>
            <a:ext cx="1415704" cy="84090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63C104C-620C-F647-4586-49A8D484D695}"/>
              </a:ext>
            </a:extLst>
          </p:cNvPr>
          <p:cNvSpPr/>
          <p:nvPr/>
        </p:nvSpPr>
        <p:spPr>
          <a:xfrm>
            <a:off x="6343212" y="1803095"/>
            <a:ext cx="720000" cy="720000"/>
          </a:xfrm>
          <a:prstGeom prst="rect">
            <a:avLst/>
          </a:prstGeom>
          <a:noFill/>
          <a:ln w="6350">
            <a:solidFill>
              <a:srgbClr val="000000">
                <a:alpha val="60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</Words>
  <Application>Microsoft Office PowerPoint</Application>
  <PresentationFormat>ユーザー設定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Yu Gothic Pr6N B</vt:lpstr>
      <vt:lpstr>Yu Gothic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2025-07-14T06:43:11Z</dcterms:created>
  <dcterms:modified xsi:type="dcterms:W3CDTF">2025-07-14T06:43:16Z</dcterms:modified>
</cp:coreProperties>
</file>