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77" r:id="rId1"/>
  </p:sldMasterIdLst>
  <p:notesMasterIdLst>
    <p:notesMasterId r:id="rId4"/>
  </p:notesMasterIdLst>
  <p:handoutMasterIdLst>
    <p:handoutMasterId r:id="rId5"/>
  </p:handoutMasterIdLst>
  <p:sldIdLst>
    <p:sldId id="371" r:id="rId2"/>
    <p:sldId id="367" r:id="rId3"/>
  </p:sldIdLst>
  <p:sldSz cx="9906000" cy="6858000" type="A4"/>
  <p:notesSz cx="6669088" cy="9926638"/>
  <p:defaultTextStyle>
    <a:defPPr>
      <a:defRPr lang="en-US"/>
    </a:defPPr>
    <a:lvl1pPr marL="0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60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92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3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5" algn="l" defTabSz="4571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AF34"/>
    <a:srgbClr val="009138"/>
    <a:srgbClr val="FFECE8"/>
    <a:srgbClr val="D0EDFB"/>
    <a:srgbClr val="E9F3D7"/>
    <a:srgbClr val="FFF0DA"/>
    <a:srgbClr val="84D3F2"/>
    <a:srgbClr val="FFF09A"/>
    <a:srgbClr val="FF8E90"/>
    <a:srgbClr val="FFB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6" autoAdjust="0"/>
    <p:restoredTop sz="95816"/>
  </p:normalViewPr>
  <p:slideViewPr>
    <p:cSldViewPr snapToGrid="0">
      <p:cViewPr varScale="1">
        <p:scale>
          <a:sx n="74" d="100"/>
          <a:sy n="74" d="100"/>
        </p:scale>
        <p:origin x="9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0" d="100"/>
          <a:sy n="50" d="100"/>
        </p:scale>
        <p:origin x="270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直子 品田" userId="51cde6dd8c87174e" providerId="LiveId" clId="{E9AF592F-7460-4CE7-B92B-61A1CA91204C}"/>
    <pc:docChg chg="undo custSel modSld">
      <pc:chgData name="直子 品田" userId="51cde6dd8c87174e" providerId="LiveId" clId="{E9AF592F-7460-4CE7-B92B-61A1CA91204C}" dt="2025-03-24T06:49:14.560" v="30" actId="164"/>
      <pc:docMkLst>
        <pc:docMk/>
      </pc:docMkLst>
      <pc:sldChg chg="addSp delSp modSp mod">
        <pc:chgData name="直子 品田" userId="51cde6dd8c87174e" providerId="LiveId" clId="{E9AF592F-7460-4CE7-B92B-61A1CA91204C}" dt="2025-03-24T06:49:14.560" v="30" actId="164"/>
        <pc:sldMkLst>
          <pc:docMk/>
          <pc:sldMk cId="3401322419" sldId="367"/>
        </pc:sldMkLst>
        <pc:spChg chg="mod">
          <ac:chgData name="直子 品田" userId="51cde6dd8c87174e" providerId="LiveId" clId="{E9AF592F-7460-4CE7-B92B-61A1CA91204C}" dt="2025-03-24T06:47:51.164" v="20" actId="164"/>
          <ac:spMkLst>
            <pc:docMk/>
            <pc:sldMk cId="3401322419" sldId="367"/>
            <ac:spMk id="7" creationId="{38CEEC14-7350-1230-229C-90CE5F2C88D0}"/>
          </ac:spMkLst>
        </pc:spChg>
        <pc:spChg chg="mod">
          <ac:chgData name="直子 品田" userId="51cde6dd8c87174e" providerId="LiveId" clId="{E9AF592F-7460-4CE7-B92B-61A1CA91204C}" dt="2025-03-24T06:47:51.164" v="20" actId="164"/>
          <ac:spMkLst>
            <pc:docMk/>
            <pc:sldMk cId="3401322419" sldId="367"/>
            <ac:spMk id="8" creationId="{8A9F63C3-B071-452F-864A-B5A7AC645EAC}"/>
          </ac:spMkLst>
        </pc:spChg>
        <pc:spChg chg="mod">
          <ac:chgData name="直子 品田" userId="51cde6dd8c87174e" providerId="LiveId" clId="{E9AF592F-7460-4CE7-B92B-61A1CA91204C}" dt="2025-03-24T06:47:51.164" v="20" actId="164"/>
          <ac:spMkLst>
            <pc:docMk/>
            <pc:sldMk cId="3401322419" sldId="367"/>
            <ac:spMk id="10" creationId="{571791EE-5993-0E2B-26BA-0030536E9ED0}"/>
          </ac:spMkLst>
        </pc:spChg>
        <pc:spChg chg="mod">
          <ac:chgData name="直子 品田" userId="51cde6dd8c87174e" providerId="LiveId" clId="{E9AF592F-7460-4CE7-B92B-61A1CA91204C}" dt="2025-03-24T06:47:51.164" v="20" actId="164"/>
          <ac:spMkLst>
            <pc:docMk/>
            <pc:sldMk cId="3401322419" sldId="367"/>
            <ac:spMk id="12" creationId="{34A767AE-E634-FE2E-C7A8-EBDB0A4BE6A9}"/>
          </ac:spMkLst>
        </pc:spChg>
        <pc:spChg chg="mod">
          <ac:chgData name="直子 品田" userId="51cde6dd8c87174e" providerId="LiveId" clId="{E9AF592F-7460-4CE7-B92B-61A1CA91204C}" dt="2025-03-24T06:47:51.164" v="20" actId="164"/>
          <ac:spMkLst>
            <pc:docMk/>
            <pc:sldMk cId="3401322419" sldId="367"/>
            <ac:spMk id="16" creationId="{A8859397-B628-2A17-9C77-702E30122F24}"/>
          </ac:spMkLst>
        </pc:spChg>
        <pc:spChg chg="del mod ord">
          <ac:chgData name="直子 品田" userId="51cde6dd8c87174e" providerId="LiveId" clId="{E9AF592F-7460-4CE7-B92B-61A1CA91204C}" dt="2025-03-24T06:48:57.273" v="28" actId="478"/>
          <ac:spMkLst>
            <pc:docMk/>
            <pc:sldMk cId="3401322419" sldId="367"/>
            <ac:spMk id="17" creationId="{A1E5C497-C89B-24FD-2268-1AA7BE87E72F}"/>
          </ac:spMkLst>
        </pc:spChg>
        <pc:spChg chg="mod">
          <ac:chgData name="直子 品田" userId="51cde6dd8c87174e" providerId="LiveId" clId="{E9AF592F-7460-4CE7-B92B-61A1CA91204C}" dt="2025-03-24T06:47:51.164" v="20" actId="164"/>
          <ac:spMkLst>
            <pc:docMk/>
            <pc:sldMk cId="3401322419" sldId="367"/>
            <ac:spMk id="18" creationId="{21FDB89B-18C5-00D7-D9C2-B40EA141A01A}"/>
          </ac:spMkLst>
        </pc:spChg>
        <pc:spChg chg="del mod ord">
          <ac:chgData name="直子 品田" userId="51cde6dd8c87174e" providerId="LiveId" clId="{E9AF592F-7460-4CE7-B92B-61A1CA91204C}" dt="2025-03-24T06:48:59.085" v="29" actId="478"/>
          <ac:spMkLst>
            <pc:docMk/>
            <pc:sldMk cId="3401322419" sldId="367"/>
            <ac:spMk id="23" creationId="{24135FA7-468E-040A-596D-82CF7AECFDD7}"/>
          </ac:spMkLst>
        </pc:spChg>
        <pc:spChg chg="mod">
          <ac:chgData name="直子 品田" userId="51cde6dd8c87174e" providerId="LiveId" clId="{E9AF592F-7460-4CE7-B92B-61A1CA91204C}" dt="2025-03-24T06:49:14.560" v="30" actId="164"/>
          <ac:spMkLst>
            <pc:docMk/>
            <pc:sldMk cId="3401322419" sldId="367"/>
            <ac:spMk id="34" creationId="{B6B6657F-C6C4-9196-A1D8-F4FF73869D1C}"/>
          </ac:spMkLst>
        </pc:spChg>
        <pc:spChg chg="mod">
          <ac:chgData name="直子 品田" userId="51cde6dd8c87174e" providerId="LiveId" clId="{E9AF592F-7460-4CE7-B92B-61A1CA91204C}" dt="2025-03-24T06:47:51.164" v="20" actId="164"/>
          <ac:spMkLst>
            <pc:docMk/>
            <pc:sldMk cId="3401322419" sldId="367"/>
            <ac:spMk id="70" creationId="{EB99E170-828D-0BE1-FBFF-288AA5A284D0}"/>
          </ac:spMkLst>
        </pc:spChg>
        <pc:spChg chg="mod ord topLvl">
          <ac:chgData name="直子 品田" userId="51cde6dd8c87174e" providerId="LiveId" clId="{E9AF592F-7460-4CE7-B92B-61A1CA91204C}" dt="2025-03-24T06:48:09.771" v="22" actId="338"/>
          <ac:spMkLst>
            <pc:docMk/>
            <pc:sldMk cId="3401322419" sldId="367"/>
            <ac:spMk id="87" creationId="{242EF759-1A3E-5D31-566A-783448625371}"/>
          </ac:spMkLst>
        </pc:spChg>
        <pc:spChg chg="mod">
          <ac:chgData name="直子 品田" userId="51cde6dd8c87174e" providerId="LiveId" clId="{E9AF592F-7460-4CE7-B92B-61A1CA91204C}" dt="2025-03-24T06:47:51.164" v="20" actId="164"/>
          <ac:spMkLst>
            <pc:docMk/>
            <pc:sldMk cId="3401322419" sldId="367"/>
            <ac:spMk id="88" creationId="{BAC1EA36-ED52-0E7D-705B-9F6C14A4CD38}"/>
          </ac:spMkLst>
        </pc:spChg>
        <pc:spChg chg="mod">
          <ac:chgData name="直子 品田" userId="51cde6dd8c87174e" providerId="LiveId" clId="{E9AF592F-7460-4CE7-B92B-61A1CA91204C}" dt="2025-03-24T06:47:51.164" v="20" actId="164"/>
          <ac:spMkLst>
            <pc:docMk/>
            <pc:sldMk cId="3401322419" sldId="367"/>
            <ac:spMk id="92" creationId="{29EC6FD5-4FE9-00FE-3985-E57E83B2F381}"/>
          </ac:spMkLst>
        </pc:spChg>
        <pc:grpChg chg="mod">
          <ac:chgData name="直子 品田" userId="51cde6dd8c87174e" providerId="LiveId" clId="{E9AF592F-7460-4CE7-B92B-61A1CA91204C}" dt="2025-03-24T06:47:51.164" v="20" actId="164"/>
          <ac:grpSpMkLst>
            <pc:docMk/>
            <pc:sldMk cId="3401322419" sldId="367"/>
            <ac:grpSpMk id="20" creationId="{3F866302-D315-201A-D2D3-33086AC328F0}"/>
          </ac:grpSpMkLst>
        </pc:grpChg>
        <pc:grpChg chg="add del mod">
          <ac:chgData name="直子 品田" userId="51cde6dd8c87174e" providerId="LiveId" clId="{E9AF592F-7460-4CE7-B92B-61A1CA91204C}" dt="2025-03-24T06:48:03.447" v="21" actId="165"/>
          <ac:grpSpMkLst>
            <pc:docMk/>
            <pc:sldMk cId="3401322419" sldId="367"/>
            <ac:grpSpMk id="37" creationId="{53D3E2C1-F78C-EB82-60A9-DC3B36CF67DB}"/>
          </ac:grpSpMkLst>
        </pc:grpChg>
        <pc:grpChg chg="add mod">
          <ac:chgData name="直子 品田" userId="51cde6dd8c87174e" providerId="LiveId" clId="{E9AF592F-7460-4CE7-B92B-61A1CA91204C}" dt="2025-03-24T06:47:30.225" v="15" actId="164"/>
          <ac:grpSpMkLst>
            <pc:docMk/>
            <pc:sldMk cId="3401322419" sldId="367"/>
            <ac:grpSpMk id="38" creationId="{16464522-3F2B-94CC-8B7F-D65EE3177BC1}"/>
          </ac:grpSpMkLst>
        </pc:grpChg>
        <pc:grpChg chg="add mod">
          <ac:chgData name="直子 品田" userId="51cde6dd8c87174e" providerId="LiveId" clId="{E9AF592F-7460-4CE7-B92B-61A1CA91204C}" dt="2025-03-24T06:48:09.771" v="22" actId="338"/>
          <ac:grpSpMkLst>
            <pc:docMk/>
            <pc:sldMk cId="3401322419" sldId="367"/>
            <ac:grpSpMk id="39" creationId="{F1B36B68-5DA4-913D-DA18-72CAD6C92974}"/>
          </ac:grpSpMkLst>
        </pc:grpChg>
        <pc:grpChg chg="add mod">
          <ac:chgData name="直子 品田" userId="51cde6dd8c87174e" providerId="LiveId" clId="{E9AF592F-7460-4CE7-B92B-61A1CA91204C}" dt="2025-03-24T06:49:14.560" v="30" actId="164"/>
          <ac:grpSpMkLst>
            <pc:docMk/>
            <pc:sldMk cId="3401322419" sldId="367"/>
            <ac:grpSpMk id="40" creationId="{48EC3F81-6C0D-7923-0DE5-AE1A861AC6FE}"/>
          </ac:grpSpMkLst>
        </pc:grpChg>
        <pc:grpChg chg="del mod topLvl">
          <ac:chgData name="直子 品田" userId="51cde6dd8c87174e" providerId="LiveId" clId="{E9AF592F-7460-4CE7-B92B-61A1CA91204C}" dt="2025-03-24T06:48:57.273" v="28" actId="478"/>
          <ac:grpSpMkLst>
            <pc:docMk/>
            <pc:sldMk cId="3401322419" sldId="367"/>
            <ac:grpSpMk id="59" creationId="{3AF7C3F8-198A-F5EC-EE3E-A52877D5879E}"/>
          </ac:grpSpMkLst>
        </pc:grpChg>
        <pc:picChg chg="del">
          <ac:chgData name="直子 品田" userId="51cde6dd8c87174e" providerId="LiveId" clId="{E9AF592F-7460-4CE7-B92B-61A1CA91204C}" dt="2025-03-24T06:38:43.436" v="1" actId="478"/>
          <ac:picMkLst>
            <pc:docMk/>
            <pc:sldMk cId="3401322419" sldId="367"/>
            <ac:picMk id="13" creationId="{C609F322-2260-4317-71EB-1211C4714ADC}"/>
          </ac:picMkLst>
        </pc:picChg>
        <pc:picChg chg="mod">
          <ac:chgData name="直子 品田" userId="51cde6dd8c87174e" providerId="LiveId" clId="{E9AF592F-7460-4CE7-B92B-61A1CA91204C}" dt="2025-03-24T06:49:14.560" v="30" actId="164"/>
          <ac:picMkLst>
            <pc:docMk/>
            <pc:sldMk cId="3401322419" sldId="367"/>
            <ac:picMk id="28" creationId="{D38203BC-2BF0-3805-82D1-00B8876B1A75}"/>
          </ac:picMkLst>
        </pc:picChg>
        <pc:picChg chg="mod">
          <ac:chgData name="直子 品田" userId="51cde6dd8c87174e" providerId="LiveId" clId="{E9AF592F-7460-4CE7-B92B-61A1CA91204C}" dt="2025-03-24T06:49:14.560" v="30" actId="164"/>
          <ac:picMkLst>
            <pc:docMk/>
            <pc:sldMk cId="3401322419" sldId="367"/>
            <ac:picMk id="29" creationId="{79792A4F-166D-4A2D-DFE8-12C38BA38E67}"/>
          </ac:picMkLst>
        </pc:picChg>
        <pc:picChg chg="add mod ord topLvl">
          <ac:chgData name="直子 品田" userId="51cde6dd8c87174e" providerId="LiveId" clId="{E9AF592F-7460-4CE7-B92B-61A1CA91204C}" dt="2025-03-24T06:48:40.920" v="27" actId="171"/>
          <ac:picMkLst>
            <pc:docMk/>
            <pc:sldMk cId="3401322419" sldId="367"/>
            <ac:picMk id="36" creationId="{AA26943D-BE97-9EC8-3067-B08A459B8BF8}"/>
          </ac:picMkLst>
        </pc:picChg>
      </pc:sldChg>
      <pc:sldChg chg="addSp modSp mod">
        <pc:chgData name="直子 品田" userId="51cde6dd8c87174e" providerId="LiveId" clId="{E9AF592F-7460-4CE7-B92B-61A1CA91204C}" dt="2025-03-24T06:46:32.163" v="13" actId="164"/>
        <pc:sldMkLst>
          <pc:docMk/>
          <pc:sldMk cId="2228430103" sldId="371"/>
        </pc:sldMkLst>
        <pc:spChg chg="mod">
          <ac:chgData name="直子 品田" userId="51cde6dd8c87174e" providerId="LiveId" clId="{E9AF592F-7460-4CE7-B92B-61A1CA91204C}" dt="2025-03-24T06:45:36.520" v="6" actId="164"/>
          <ac:spMkLst>
            <pc:docMk/>
            <pc:sldMk cId="2228430103" sldId="371"/>
            <ac:spMk id="3" creationId="{4045294C-16C6-0A0B-8A2D-FA30C459D8D9}"/>
          </ac:spMkLst>
        </pc:spChg>
        <pc:spChg chg="mod">
          <ac:chgData name="直子 品田" userId="51cde6dd8c87174e" providerId="LiveId" clId="{E9AF592F-7460-4CE7-B92B-61A1CA91204C}" dt="2025-03-24T06:45:53.061" v="8" actId="164"/>
          <ac:spMkLst>
            <pc:docMk/>
            <pc:sldMk cId="2228430103" sldId="371"/>
            <ac:spMk id="4" creationId="{6A2DDDDD-F881-97EB-1101-CDD4D44BA9DD}"/>
          </ac:spMkLst>
        </pc:spChg>
        <pc:spChg chg="mod">
          <ac:chgData name="直子 品田" userId="51cde6dd8c87174e" providerId="LiveId" clId="{E9AF592F-7460-4CE7-B92B-61A1CA91204C}" dt="2025-03-24T06:46:00.865" v="9" actId="164"/>
          <ac:spMkLst>
            <pc:docMk/>
            <pc:sldMk cId="2228430103" sldId="371"/>
            <ac:spMk id="8" creationId="{741C129B-60B1-F140-D2D6-1DD0984B09DE}"/>
          </ac:spMkLst>
        </pc:spChg>
        <pc:spChg chg="mod">
          <ac:chgData name="直子 品田" userId="51cde6dd8c87174e" providerId="LiveId" clId="{E9AF592F-7460-4CE7-B92B-61A1CA91204C}" dt="2025-03-24T06:46:15.133" v="10" actId="164"/>
          <ac:spMkLst>
            <pc:docMk/>
            <pc:sldMk cId="2228430103" sldId="371"/>
            <ac:spMk id="9" creationId="{9CF1E381-CA61-1086-A923-0B834F7B7C67}"/>
          </ac:spMkLst>
        </pc:spChg>
        <pc:spChg chg="mod">
          <ac:chgData name="直子 品田" userId="51cde6dd8c87174e" providerId="LiveId" clId="{E9AF592F-7460-4CE7-B92B-61A1CA91204C}" dt="2025-03-24T06:45:53.061" v="8" actId="164"/>
          <ac:spMkLst>
            <pc:docMk/>
            <pc:sldMk cId="2228430103" sldId="371"/>
            <ac:spMk id="12" creationId="{72B51A7F-2EE8-399C-175F-919EC16453A7}"/>
          </ac:spMkLst>
        </pc:spChg>
        <pc:spChg chg="mod">
          <ac:chgData name="直子 品田" userId="51cde6dd8c87174e" providerId="LiveId" clId="{E9AF592F-7460-4CE7-B92B-61A1CA91204C}" dt="2025-03-24T06:45:36.520" v="6" actId="164"/>
          <ac:spMkLst>
            <pc:docMk/>
            <pc:sldMk cId="2228430103" sldId="371"/>
            <ac:spMk id="35" creationId="{A3730258-1D21-3409-086F-E5551274F6BA}"/>
          </ac:spMkLst>
        </pc:spChg>
        <pc:spChg chg="mod">
          <ac:chgData name="直子 品田" userId="51cde6dd8c87174e" providerId="LiveId" clId="{E9AF592F-7460-4CE7-B92B-61A1CA91204C}" dt="2025-03-24T06:46:26.447" v="12" actId="164"/>
          <ac:spMkLst>
            <pc:docMk/>
            <pc:sldMk cId="2228430103" sldId="371"/>
            <ac:spMk id="41" creationId="{A0AEE103-BA4A-351F-E8FB-854ED208FC45}"/>
          </ac:spMkLst>
        </pc:spChg>
        <pc:spChg chg="mod">
          <ac:chgData name="直子 品田" userId="51cde6dd8c87174e" providerId="LiveId" clId="{E9AF592F-7460-4CE7-B92B-61A1CA91204C}" dt="2025-03-24T06:46:26.447" v="12" actId="164"/>
          <ac:spMkLst>
            <pc:docMk/>
            <pc:sldMk cId="2228430103" sldId="371"/>
            <ac:spMk id="44" creationId="{9D2363E2-581D-B8CF-B2DB-C5930B011549}"/>
          </ac:spMkLst>
        </pc:spChg>
        <pc:spChg chg="mod">
          <ac:chgData name="直子 品田" userId="51cde6dd8c87174e" providerId="LiveId" clId="{E9AF592F-7460-4CE7-B92B-61A1CA91204C}" dt="2025-03-24T06:46:15.133" v="10" actId="164"/>
          <ac:spMkLst>
            <pc:docMk/>
            <pc:sldMk cId="2228430103" sldId="371"/>
            <ac:spMk id="45" creationId="{CE9A4F13-EC08-7962-3785-F540EAE6BB8A}"/>
          </ac:spMkLst>
        </pc:spChg>
        <pc:spChg chg="mod">
          <ac:chgData name="直子 品田" userId="51cde6dd8c87174e" providerId="LiveId" clId="{E9AF592F-7460-4CE7-B92B-61A1CA91204C}" dt="2025-03-24T06:46:20.969" v="11" actId="164"/>
          <ac:spMkLst>
            <pc:docMk/>
            <pc:sldMk cId="2228430103" sldId="371"/>
            <ac:spMk id="52" creationId="{A2F1B419-8333-05A1-D23E-BE6B8915ADDC}"/>
          </ac:spMkLst>
        </pc:spChg>
        <pc:spChg chg="mod">
          <ac:chgData name="直子 品田" userId="51cde6dd8c87174e" providerId="LiveId" clId="{E9AF592F-7460-4CE7-B92B-61A1CA91204C}" dt="2025-03-24T06:46:32.163" v="13" actId="164"/>
          <ac:spMkLst>
            <pc:docMk/>
            <pc:sldMk cId="2228430103" sldId="371"/>
            <ac:spMk id="58" creationId="{336C8B25-AE1E-93F3-FC26-CE52D6962704}"/>
          </ac:spMkLst>
        </pc:spChg>
        <pc:spChg chg="mod">
          <ac:chgData name="直子 品田" userId="51cde6dd8c87174e" providerId="LiveId" clId="{E9AF592F-7460-4CE7-B92B-61A1CA91204C}" dt="2025-03-24T06:46:32.163" v="13" actId="164"/>
          <ac:spMkLst>
            <pc:docMk/>
            <pc:sldMk cId="2228430103" sldId="371"/>
            <ac:spMk id="63" creationId="{C4C1B2D0-AB3C-B734-D500-95522335A57A}"/>
          </ac:spMkLst>
        </pc:spChg>
        <pc:spChg chg="mod">
          <ac:chgData name="直子 品田" userId="51cde6dd8c87174e" providerId="LiveId" clId="{E9AF592F-7460-4CE7-B92B-61A1CA91204C}" dt="2025-03-24T06:46:15.133" v="10" actId="164"/>
          <ac:spMkLst>
            <pc:docMk/>
            <pc:sldMk cId="2228430103" sldId="371"/>
            <ac:spMk id="83" creationId="{46F3D564-E48F-4EA2-2D79-373123CD466D}"/>
          </ac:spMkLst>
        </pc:spChg>
        <pc:spChg chg="mod">
          <ac:chgData name="直子 品田" userId="51cde6dd8c87174e" providerId="LiveId" clId="{E9AF592F-7460-4CE7-B92B-61A1CA91204C}" dt="2025-03-24T06:46:00.865" v="9" actId="164"/>
          <ac:spMkLst>
            <pc:docMk/>
            <pc:sldMk cId="2228430103" sldId="371"/>
            <ac:spMk id="91" creationId="{B566F6B7-6E21-1E3C-5DBA-5640168C6C21}"/>
          </ac:spMkLst>
        </pc:spChg>
        <pc:grpChg chg="mod">
          <ac:chgData name="直子 品田" userId="51cde6dd8c87174e" providerId="LiveId" clId="{E9AF592F-7460-4CE7-B92B-61A1CA91204C}" dt="2025-03-24T06:46:26.447" v="12" actId="164"/>
          <ac:grpSpMkLst>
            <pc:docMk/>
            <pc:sldMk cId="2228430103" sldId="371"/>
            <ac:grpSpMk id="22" creationId="{B8191DE0-CA0C-3758-7A5B-AE7DC924F86B}"/>
          </ac:grpSpMkLst>
        </pc:grpChg>
        <pc:grpChg chg="mod">
          <ac:chgData name="直子 品田" userId="51cde6dd8c87174e" providerId="LiveId" clId="{E9AF592F-7460-4CE7-B92B-61A1CA91204C}" dt="2025-03-24T06:46:00.865" v="9" actId="164"/>
          <ac:grpSpMkLst>
            <pc:docMk/>
            <pc:sldMk cId="2228430103" sldId="371"/>
            <ac:grpSpMk id="24" creationId="{E5890FC7-7B53-ED18-3E24-B228174BE458}"/>
          </ac:grpSpMkLst>
        </pc:grpChg>
        <pc:grpChg chg="mod">
          <ac:chgData name="直子 品田" userId="51cde6dd8c87174e" providerId="LiveId" clId="{E9AF592F-7460-4CE7-B92B-61A1CA91204C}" dt="2025-03-24T06:46:00.865" v="9" actId="164"/>
          <ac:grpSpMkLst>
            <pc:docMk/>
            <pc:sldMk cId="2228430103" sldId="371"/>
            <ac:grpSpMk id="26" creationId="{AD459B46-0A0C-5B5F-9AA0-7E1C52245797}"/>
          </ac:grpSpMkLst>
        </pc:grpChg>
        <pc:grpChg chg="mod">
          <ac:chgData name="直子 品田" userId="51cde6dd8c87174e" providerId="LiveId" clId="{E9AF592F-7460-4CE7-B92B-61A1CA91204C}" dt="2025-03-24T06:46:00.865" v="9" actId="164"/>
          <ac:grpSpMkLst>
            <pc:docMk/>
            <pc:sldMk cId="2228430103" sldId="371"/>
            <ac:grpSpMk id="27" creationId="{B1DA390D-1790-B556-90DF-F1ABD02A8279}"/>
          </ac:grpSpMkLst>
        </pc:grpChg>
        <pc:grpChg chg="mod">
          <ac:chgData name="直子 品田" userId="51cde6dd8c87174e" providerId="LiveId" clId="{E9AF592F-7460-4CE7-B92B-61A1CA91204C}" dt="2025-03-24T06:46:20.969" v="11" actId="164"/>
          <ac:grpSpMkLst>
            <pc:docMk/>
            <pc:sldMk cId="2228430103" sldId="371"/>
            <ac:grpSpMk id="46" creationId="{4EC86878-6858-A670-FDEC-CF175270822B}"/>
          </ac:grpSpMkLst>
        </pc:grpChg>
        <pc:grpChg chg="add mod ord">
          <ac:chgData name="直子 品田" userId="51cde6dd8c87174e" providerId="LiveId" clId="{E9AF592F-7460-4CE7-B92B-61A1CA91204C}" dt="2025-03-24T06:45:43.118" v="7" actId="167"/>
          <ac:grpSpMkLst>
            <pc:docMk/>
            <pc:sldMk cId="2228430103" sldId="371"/>
            <ac:grpSpMk id="55" creationId="{3539608B-82C5-C944-A2B7-A88D3680BEF5}"/>
          </ac:grpSpMkLst>
        </pc:grpChg>
        <pc:grpChg chg="add mod">
          <ac:chgData name="直子 品田" userId="51cde6dd8c87174e" providerId="LiveId" clId="{E9AF592F-7460-4CE7-B92B-61A1CA91204C}" dt="2025-03-24T06:45:53.061" v="8" actId="164"/>
          <ac:grpSpMkLst>
            <pc:docMk/>
            <pc:sldMk cId="2228430103" sldId="371"/>
            <ac:grpSpMk id="57" creationId="{B6BD12AE-5D82-8F34-965E-9291894FEE41}"/>
          </ac:grpSpMkLst>
        </pc:grpChg>
        <pc:grpChg chg="mod">
          <ac:chgData name="直子 品田" userId="51cde6dd8c87174e" providerId="LiveId" clId="{E9AF592F-7460-4CE7-B92B-61A1CA91204C}" dt="2025-03-24T06:46:32.163" v="13" actId="164"/>
          <ac:grpSpMkLst>
            <pc:docMk/>
            <pc:sldMk cId="2228430103" sldId="371"/>
            <ac:grpSpMk id="59" creationId="{23F37F1F-251D-823E-778F-C8CC07BBE1F8}"/>
          </ac:grpSpMkLst>
        </pc:grpChg>
        <pc:grpChg chg="add mod">
          <ac:chgData name="直子 品田" userId="51cde6dd8c87174e" providerId="LiveId" clId="{E9AF592F-7460-4CE7-B92B-61A1CA91204C}" dt="2025-03-24T06:46:00.865" v="9" actId="164"/>
          <ac:grpSpMkLst>
            <pc:docMk/>
            <pc:sldMk cId="2228430103" sldId="371"/>
            <ac:grpSpMk id="60" creationId="{FAA6FB2C-3CDE-402C-6531-FD0640BF2346}"/>
          </ac:grpSpMkLst>
        </pc:grpChg>
        <pc:grpChg chg="add mod">
          <ac:chgData name="直子 品田" userId="51cde6dd8c87174e" providerId="LiveId" clId="{E9AF592F-7460-4CE7-B92B-61A1CA91204C}" dt="2025-03-24T06:46:15.133" v="10" actId="164"/>
          <ac:grpSpMkLst>
            <pc:docMk/>
            <pc:sldMk cId="2228430103" sldId="371"/>
            <ac:grpSpMk id="61" creationId="{387CCA51-0892-234B-1DBD-F737CB75147E}"/>
          </ac:grpSpMkLst>
        </pc:grpChg>
        <pc:grpChg chg="add mod">
          <ac:chgData name="直子 品田" userId="51cde6dd8c87174e" providerId="LiveId" clId="{E9AF592F-7460-4CE7-B92B-61A1CA91204C}" dt="2025-03-24T06:46:20.969" v="11" actId="164"/>
          <ac:grpSpMkLst>
            <pc:docMk/>
            <pc:sldMk cId="2228430103" sldId="371"/>
            <ac:grpSpMk id="62" creationId="{48EE99DC-D369-21CE-F71E-287C964B909E}"/>
          </ac:grpSpMkLst>
        </pc:grpChg>
        <pc:grpChg chg="add mod">
          <ac:chgData name="直子 品田" userId="51cde6dd8c87174e" providerId="LiveId" clId="{E9AF592F-7460-4CE7-B92B-61A1CA91204C}" dt="2025-03-24T06:46:26.447" v="12" actId="164"/>
          <ac:grpSpMkLst>
            <pc:docMk/>
            <pc:sldMk cId="2228430103" sldId="371"/>
            <ac:grpSpMk id="64" creationId="{ECB3DD0F-E842-8E96-06AB-4EB8DA0378FF}"/>
          </ac:grpSpMkLst>
        </pc:grpChg>
        <pc:grpChg chg="add mod">
          <ac:chgData name="直子 品田" userId="51cde6dd8c87174e" providerId="LiveId" clId="{E9AF592F-7460-4CE7-B92B-61A1CA91204C}" dt="2025-03-24T06:46:32.163" v="13" actId="164"/>
          <ac:grpSpMkLst>
            <pc:docMk/>
            <pc:sldMk cId="2228430103" sldId="371"/>
            <ac:grpSpMk id="67" creationId="{61EC65CA-2D0B-71B5-F3A5-03D6B8F8DC74}"/>
          </ac:grpSpMkLst>
        </pc:grpChg>
        <pc:picChg chg="mod">
          <ac:chgData name="直子 品田" userId="51cde6dd8c87174e" providerId="LiveId" clId="{E9AF592F-7460-4CE7-B92B-61A1CA91204C}" dt="2025-03-24T06:46:15.133" v="10" actId="164"/>
          <ac:picMkLst>
            <pc:docMk/>
            <pc:sldMk cId="2228430103" sldId="371"/>
            <ac:picMk id="5" creationId="{502110D0-B1F8-23CF-62EB-15FC8AFDCE39}"/>
          </ac:picMkLst>
        </pc:picChg>
        <pc:picChg chg="mod">
          <ac:chgData name="直子 品田" userId="51cde6dd8c87174e" providerId="LiveId" clId="{E9AF592F-7460-4CE7-B92B-61A1CA91204C}" dt="2025-03-24T06:45:36.520" v="6" actId="164"/>
          <ac:picMkLst>
            <pc:docMk/>
            <pc:sldMk cId="2228430103" sldId="371"/>
            <ac:picMk id="19" creationId="{3808C940-50DE-F2CC-2D2B-1BE8F74B6B66}"/>
          </ac:picMkLst>
        </pc:picChg>
        <pc:picChg chg="mod">
          <ac:chgData name="直子 品田" userId="51cde6dd8c87174e" providerId="LiveId" clId="{E9AF592F-7460-4CE7-B92B-61A1CA91204C}" dt="2025-03-24T06:46:26.447" v="12" actId="164"/>
          <ac:picMkLst>
            <pc:docMk/>
            <pc:sldMk cId="2228430103" sldId="371"/>
            <ac:picMk id="37" creationId="{6A9F0762-C635-CF1C-73B3-26770205CD03}"/>
          </ac:picMkLst>
        </pc:picChg>
        <pc:picChg chg="mod">
          <ac:chgData name="直子 品田" userId="51cde6dd8c87174e" providerId="LiveId" clId="{E9AF592F-7460-4CE7-B92B-61A1CA91204C}" dt="2025-03-24T06:46:20.969" v="11" actId="164"/>
          <ac:picMkLst>
            <pc:docMk/>
            <pc:sldMk cId="2228430103" sldId="371"/>
            <ac:picMk id="51" creationId="{B7D1F81E-9E3F-CA75-431C-E18EA1C22231}"/>
          </ac:picMkLst>
        </pc:picChg>
        <pc:picChg chg="mod">
          <ac:chgData name="直子 品田" userId="51cde6dd8c87174e" providerId="LiveId" clId="{E9AF592F-7460-4CE7-B92B-61A1CA91204C}" dt="2025-03-24T06:46:32.163" v="13" actId="164"/>
          <ac:picMkLst>
            <pc:docMk/>
            <pc:sldMk cId="2228430103" sldId="371"/>
            <ac:picMk id="53" creationId="{CC7A6E7E-6E11-EC17-799A-20E2FA7795EA}"/>
          </ac:picMkLst>
        </pc:picChg>
        <pc:picChg chg="mod">
          <ac:chgData name="直子 品田" userId="51cde6dd8c87174e" providerId="LiveId" clId="{E9AF592F-7460-4CE7-B92B-61A1CA91204C}" dt="2025-03-24T06:46:32.163" v="13" actId="164"/>
          <ac:picMkLst>
            <pc:docMk/>
            <pc:sldMk cId="2228430103" sldId="371"/>
            <ac:picMk id="65" creationId="{C199C9DA-6724-B988-AC65-F6E85FE42AE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80DAB4A2-8193-3994-17AC-E9B20D3ABB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849EF6B-64B7-55E7-449A-EAF7AF0C20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C838F-ECA8-4615-881E-48AB266D75C6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6132B6C-3903-D35E-A282-27E4C01964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A09CFA0-87BF-BCA8-371B-77B66B197F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C1146-FA9B-484A-A0AF-2513FEFC6E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73032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0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271C9-9C66-2D48-B7D0-F876E5DC5750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1241425"/>
            <a:ext cx="48371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C15F9-FE0C-534D-84A1-9E1442DDF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13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7890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1pPr>
    <a:lvl2pPr marL="383945" algn="l" defTabSz="767890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2pPr>
    <a:lvl3pPr marL="767890" algn="l" defTabSz="767890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3pPr>
    <a:lvl4pPr marL="1151834" algn="l" defTabSz="767890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4pPr>
    <a:lvl5pPr marL="1535780" algn="l" defTabSz="767890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5pPr>
    <a:lvl6pPr marL="1919724" algn="l" defTabSz="767890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6pPr>
    <a:lvl7pPr marL="2303667" algn="l" defTabSz="767890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7pPr>
    <a:lvl8pPr marL="2687612" algn="l" defTabSz="767890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8pPr>
    <a:lvl9pPr marL="3071558" algn="l" defTabSz="767890" rtl="0" eaLnBrk="1" latinLnBrk="0" hangingPunct="1">
      <a:defRPr kumimoji="1" sz="10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D8442-BDFF-6887-088A-A8AADFFD5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7698D3E-7179-BA10-5C58-3FE213A69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1241425"/>
            <a:ext cx="4837112" cy="334962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5D33D4B-B5AC-D92C-605A-7D6DB64B5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9D1892-DB29-24D6-9C58-DA9713FC21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C15F9-FE0C-534D-84A1-9E1442DDFD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4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4A7F7-F45D-BA8D-C35E-201C93B20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362ACBC-5891-2094-B426-2E6C69042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5988" y="1241425"/>
            <a:ext cx="4837112" cy="3349625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00413A7-B12E-521D-D276-393CF3317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B12C1F-854C-A3FB-C34A-29830E0FF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C15F9-FE0C-534D-84A1-9E1442DDFD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57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6472" y="3097341"/>
            <a:ext cx="7813061" cy="403819"/>
          </a:xfrm>
        </p:spPr>
        <p:txBody>
          <a:bodyPr anchor="b"/>
          <a:lstStyle>
            <a:lvl1pPr algn="l">
              <a:defRPr sz="2391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472" y="3592133"/>
            <a:ext cx="7813061" cy="1655762"/>
          </a:xfrm>
        </p:spPr>
        <p:txBody>
          <a:bodyPr>
            <a:normAutofit/>
          </a:bodyPr>
          <a:lstStyle>
            <a:lvl1pPr marL="0" indent="0" algn="l">
              <a:buNone/>
              <a:defRPr sz="1495">
                <a:solidFill>
                  <a:schemeClr val="tx1"/>
                </a:solidFill>
              </a:defRPr>
            </a:lvl1pPr>
            <a:lvl2pPr marL="341605" indent="0" algn="ctr">
              <a:buNone/>
              <a:defRPr sz="1495"/>
            </a:lvl2pPr>
            <a:lvl3pPr marL="683209" indent="0" algn="ctr">
              <a:buNone/>
              <a:defRPr sz="1345"/>
            </a:lvl3pPr>
            <a:lvl4pPr marL="1024814" indent="0" algn="ctr">
              <a:buNone/>
              <a:defRPr sz="1196"/>
            </a:lvl4pPr>
            <a:lvl5pPr marL="1366419" indent="0" algn="ctr">
              <a:buNone/>
              <a:defRPr sz="1196"/>
            </a:lvl5pPr>
            <a:lvl6pPr marL="1708024" indent="0" algn="ctr">
              <a:buNone/>
              <a:defRPr sz="1196"/>
            </a:lvl6pPr>
            <a:lvl7pPr marL="2049628" indent="0" algn="ctr">
              <a:buNone/>
              <a:defRPr sz="1196"/>
            </a:lvl7pPr>
            <a:lvl8pPr marL="2391233" indent="0" algn="ctr">
              <a:buNone/>
              <a:defRPr sz="1196"/>
            </a:lvl8pPr>
            <a:lvl9pPr marL="2732837" indent="0" algn="ctr">
              <a:buNone/>
              <a:defRPr sz="1196"/>
            </a:lvl9pPr>
          </a:lstStyle>
          <a:p>
            <a:r>
              <a:rPr lang="ja-JP" altLang="en-US"/>
              <a:t>マスターサブタイトルの書式設定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75E94D3-7B2E-9613-AC6B-89471A6C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6471" y="5819738"/>
            <a:ext cx="2228850" cy="168369"/>
          </a:xfrm>
          <a:prstGeom prst="rect">
            <a:avLst/>
          </a:prstGeom>
        </p:spPr>
        <p:txBody>
          <a:bodyPr lIns="90000"/>
          <a:lstStyle>
            <a:lvl1pPr>
              <a:defRPr sz="1196" b="0" i="0">
                <a:solidFill>
                  <a:schemeClr val="tx1"/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</a:lstStyle>
          <a:p>
            <a:fld id="{583CEE99-9B6F-BB46-9009-E06280BB6499}" type="datetime4">
              <a:rPr lang="ja-JP" altLang="en-US" smtClean="0"/>
              <a:pPr/>
              <a:t>2025年7月14日</a:t>
            </a:fld>
            <a:endParaRPr lang="en-US" dirty="0"/>
          </a:p>
        </p:txBody>
      </p:sp>
      <p:sp>
        <p:nvSpPr>
          <p:cNvPr id="5" name="テキスト プレースホルダー 17">
            <a:extLst>
              <a:ext uri="{FF2B5EF4-FFF2-40B4-BE49-F238E27FC236}">
                <a16:creationId xmlns:a16="http://schemas.microsoft.com/office/drawing/2014/main" id="{5ED27AC4-9ABF-3BEF-91A3-0917B4D3CE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6470" y="6161437"/>
            <a:ext cx="7813061" cy="238326"/>
          </a:xfrm>
        </p:spPr>
        <p:txBody>
          <a:bodyPr wrap="square" tIns="36000" bIns="36000">
            <a:spAutoFit/>
          </a:bodyPr>
          <a:lstStyle>
            <a:lvl1pPr marL="0" indent="0">
              <a:buNone/>
              <a:defRPr sz="1196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ja-JP" dirty="0" err="1"/>
              <a:t>会社名・個所名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88970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00" y="1000157"/>
            <a:ext cx="9360000" cy="5768196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04151" y="6507005"/>
            <a:ext cx="2228850" cy="195814"/>
          </a:xfrm>
        </p:spPr>
        <p:txBody>
          <a:bodyPr/>
          <a:lstStyle>
            <a:lvl1pPr>
              <a:defRPr sz="700"/>
            </a:lvl1pPr>
          </a:lstStyle>
          <a:p>
            <a:r>
              <a:rPr lang="ja-JP" altLang="en-US" dirty="0"/>
              <a:t>－</a:t>
            </a:r>
            <a:fld id="{2D5C2814-CE91-8840-BABA-ED7AFB085B43}" type="slidenum">
              <a:rPr lang="en-US" sz="800" smtClean="0"/>
              <a:pPr/>
              <a:t>‹#›</a:t>
            </a:fld>
            <a:r>
              <a:rPr lang="ja-JP" altLang="en-US" sz="700" dirty="0"/>
              <a:t>－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6528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3000" y="256405"/>
            <a:ext cx="9360000" cy="321169"/>
          </a:xfrm>
          <a:prstGeom prst="rect">
            <a:avLst/>
          </a:prstGeom>
        </p:spPr>
        <p:txBody>
          <a:bodyPr vert="horz" wrap="square" lIns="90000" tIns="36000" rIns="91440" bIns="36000" rtlCol="0" anchor="ctr">
            <a:spAutoFit/>
          </a:bodyPr>
          <a:lstStyle/>
          <a:p>
            <a:r>
              <a:rPr lang="ja-JP" altLang="en-US"/>
              <a:t>マスタータイトルの書式設定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3000" y="948529"/>
            <a:ext cx="9360000" cy="54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04151" y="6522554"/>
            <a:ext cx="2228850" cy="164716"/>
          </a:xfrm>
          <a:prstGeom prst="rect">
            <a:avLst/>
          </a:prstGeom>
        </p:spPr>
        <p:txBody>
          <a:bodyPr vert="horz" lIns="91440" tIns="36000" rIns="91440" bIns="36000" rtlCol="0" anchor="ctr">
            <a:spAutoFit/>
          </a:bodyPr>
          <a:lstStyle>
            <a:lvl1pPr algn="r">
              <a:defRPr sz="598" b="0" i="0">
                <a:solidFill>
                  <a:schemeClr val="tx1">
                    <a:tint val="75000"/>
                  </a:schemeClr>
                </a:solidFill>
                <a:latin typeface="BIZ UDPGothic" panose="020B0400000000000000" pitchFamily="34" charset="-128"/>
                <a:ea typeface="BIZ UDPGothic" panose="020B0400000000000000" pitchFamily="34" charset="-128"/>
              </a:defRPr>
            </a:lvl1pPr>
          </a:lstStyle>
          <a:p>
            <a:fld id="{2D5C2814-CE91-8840-BABA-ED7AFB085B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97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4000" r:id="rId2"/>
  </p:sldLayoutIdLst>
  <p:hf hdr="0"/>
  <p:txStyles>
    <p:titleStyle>
      <a:lvl1pPr algn="l" defTabSz="683209" rtl="0" eaLnBrk="1" latinLnBrk="0" hangingPunct="1">
        <a:lnSpc>
          <a:spcPct val="90000"/>
        </a:lnSpc>
        <a:spcBef>
          <a:spcPct val="0"/>
        </a:spcBef>
        <a:buNone/>
        <a:defRPr sz="1794" b="1" i="0" kern="1200">
          <a:solidFill>
            <a:schemeClr val="bg1"/>
          </a:solidFill>
          <a:latin typeface="BIZ UDPGothic" panose="020B0400000000000000" pitchFamily="34" charset="-128"/>
          <a:ea typeface="BIZ UDPGothic" panose="020B0400000000000000" pitchFamily="34" charset="-128"/>
          <a:cs typeface="+mj-cs"/>
        </a:defRPr>
      </a:lvl1pPr>
    </p:titleStyle>
    <p:bodyStyle>
      <a:lvl1pPr marL="170804" indent="-170804" algn="l" defTabSz="683209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1794" b="0" i="0" kern="1200">
          <a:solidFill>
            <a:schemeClr val="tx1"/>
          </a:solidFill>
          <a:latin typeface="BIZ UDPGothic" panose="020B0400000000000000" pitchFamily="34" charset="-128"/>
          <a:ea typeface="BIZ UDPGothic" panose="020B0400000000000000" pitchFamily="34" charset="-128"/>
          <a:cs typeface="+mn-cs"/>
        </a:defRPr>
      </a:lvl1pPr>
      <a:lvl2pPr marL="512408" indent="-170804" algn="l" defTabSz="683209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495" b="0" i="0" kern="1200">
          <a:solidFill>
            <a:schemeClr val="tx1"/>
          </a:solidFill>
          <a:latin typeface="BIZ UDPGothic" panose="020B0400000000000000" pitchFamily="34" charset="-128"/>
          <a:ea typeface="BIZ UDPGothic" panose="020B0400000000000000" pitchFamily="34" charset="-128"/>
          <a:cs typeface="+mn-cs"/>
        </a:defRPr>
      </a:lvl2pPr>
      <a:lvl3pPr marL="854011" indent="-170804" algn="l" defTabSz="683209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5" b="0" i="0" kern="1200">
          <a:solidFill>
            <a:schemeClr val="tx1"/>
          </a:solidFill>
          <a:latin typeface="BIZ UDPGothic" panose="020B0400000000000000" pitchFamily="34" charset="-128"/>
          <a:ea typeface="BIZ UDPGothic" panose="020B0400000000000000" pitchFamily="34" charset="-128"/>
          <a:cs typeface="+mn-cs"/>
        </a:defRPr>
      </a:lvl3pPr>
      <a:lvl4pPr marL="1195616" indent="-170804" algn="l" defTabSz="683209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196" b="0" i="0" kern="1200">
          <a:solidFill>
            <a:schemeClr val="tx1"/>
          </a:solidFill>
          <a:latin typeface="BIZ UDPGothic" panose="020B0400000000000000" pitchFamily="34" charset="-128"/>
          <a:ea typeface="BIZ UDPGothic" panose="020B0400000000000000" pitchFamily="34" charset="-128"/>
          <a:cs typeface="+mn-cs"/>
        </a:defRPr>
      </a:lvl4pPr>
      <a:lvl5pPr marL="1537221" indent="-170804" algn="l" defTabSz="683209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046" b="0" i="0" kern="1200">
          <a:solidFill>
            <a:schemeClr val="tx1"/>
          </a:solidFill>
          <a:latin typeface="BIZ UDPGothic" panose="020B0400000000000000" pitchFamily="34" charset="-128"/>
          <a:ea typeface="BIZ UDPGothic" panose="020B0400000000000000" pitchFamily="34" charset="-128"/>
          <a:cs typeface="+mn-cs"/>
        </a:defRPr>
      </a:lvl5pPr>
      <a:lvl6pPr marL="1878825" indent="-170804" algn="l" defTabSz="683209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220431" indent="-170804" algn="l" defTabSz="683209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562035" indent="-170804" algn="l" defTabSz="683209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903640" indent="-170804" algn="l" defTabSz="683209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209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1pPr>
      <a:lvl2pPr marL="341605" algn="l" defTabSz="683209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2pPr>
      <a:lvl3pPr marL="683209" algn="l" defTabSz="683209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3pPr>
      <a:lvl4pPr marL="1024814" algn="l" defTabSz="683209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366419" algn="l" defTabSz="683209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708024" algn="l" defTabSz="683209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049628" algn="l" defTabSz="683209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391233" algn="l" defTabSz="683209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732837" algn="l" defTabSz="683209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0D511-AFB5-3E22-4763-071FA618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3539608B-82C5-C944-A2B7-A88D3680BEF5}"/>
              </a:ext>
            </a:extLst>
          </p:cNvPr>
          <p:cNvGrpSpPr/>
          <p:nvPr/>
        </p:nvGrpSpPr>
        <p:grpSpPr>
          <a:xfrm>
            <a:off x="0" y="-12893"/>
            <a:ext cx="9906001" cy="6900934"/>
            <a:chOff x="0" y="-12893"/>
            <a:chExt cx="9906001" cy="6900934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4045294C-16C6-0A0B-8A2D-FA30C459D8D9}"/>
                </a:ext>
              </a:extLst>
            </p:cNvPr>
            <p:cNvSpPr>
              <a:spLocks/>
            </p:cNvSpPr>
            <p:nvPr/>
          </p:nvSpPr>
          <p:spPr>
            <a:xfrm>
              <a:off x="0" y="-12893"/>
              <a:ext cx="9906000" cy="3819421"/>
            </a:xfrm>
            <a:prstGeom prst="rect">
              <a:avLst/>
            </a:prstGeom>
            <a:solidFill>
              <a:srgbClr val="E9F3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3808C940-50DE-F2CC-2D2B-1BE8F74B6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7530"/>
            <a:stretch/>
          </p:blipFill>
          <p:spPr>
            <a:xfrm>
              <a:off x="0" y="1352171"/>
              <a:ext cx="9906000" cy="2810151"/>
            </a:xfrm>
            <a:prstGeom prst="rect">
              <a:avLst/>
            </a:prstGeom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A3730258-1D21-3409-086F-E5551274F6BA}"/>
                </a:ext>
              </a:extLst>
            </p:cNvPr>
            <p:cNvSpPr>
              <a:spLocks/>
            </p:cNvSpPr>
            <p:nvPr/>
          </p:nvSpPr>
          <p:spPr>
            <a:xfrm>
              <a:off x="0" y="4161541"/>
              <a:ext cx="9906001" cy="2726500"/>
            </a:xfrm>
            <a:prstGeom prst="rect">
              <a:avLst/>
            </a:prstGeom>
            <a:solidFill>
              <a:srgbClr val="D0ED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7" name="図 6" descr="ダイアグラム, カレンダー&#10;&#10;中程度の精度で自動的に生成された説明">
            <a:extLst>
              <a:ext uri="{FF2B5EF4-FFF2-40B4-BE49-F238E27FC236}">
                <a16:creationId xmlns:a16="http://schemas.microsoft.com/office/drawing/2014/main" id="{644585FB-F075-52F6-4B91-E7E80D65DB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85" r="50000" b="75014"/>
          <a:stretch/>
        </p:blipFill>
        <p:spPr>
          <a:xfrm>
            <a:off x="2706332" y="16693"/>
            <a:ext cx="4493336" cy="1461746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40812C5-1E10-1370-CAED-EB365B7FD374}"/>
              </a:ext>
            </a:extLst>
          </p:cNvPr>
          <p:cNvGrpSpPr/>
          <p:nvPr/>
        </p:nvGrpSpPr>
        <p:grpSpPr>
          <a:xfrm>
            <a:off x="230215" y="1372080"/>
            <a:ext cx="2444041" cy="343777"/>
            <a:chOff x="3814632" y="2603072"/>
            <a:chExt cx="3412858" cy="343777"/>
          </a:xfrm>
        </p:grpSpPr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0C97A436-6D64-A4F5-7CF5-A2CE8A7A7BE3}"/>
                </a:ext>
              </a:extLst>
            </p:cNvPr>
            <p:cNvSpPr txBox="1"/>
            <p:nvPr/>
          </p:nvSpPr>
          <p:spPr>
            <a:xfrm>
              <a:off x="4089400" y="2630425"/>
              <a:ext cx="28633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ja-JP" altLang="en-US" sz="1400" b="1" dirty="0">
                  <a:solidFill>
                    <a:srgbClr val="00913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ご用意しているもの</a:t>
              </a:r>
              <a:endParaRPr lang="ja-JP" altLang="en-US" sz="140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30960A10-C7F0-6EEF-B1C5-177B7E0F832F}"/>
                </a:ext>
              </a:extLst>
            </p:cNvPr>
            <p:cNvCxnSpPr/>
            <p:nvPr/>
          </p:nvCxnSpPr>
          <p:spPr>
            <a:xfrm>
              <a:off x="3814632" y="2603072"/>
              <a:ext cx="3412858" cy="0"/>
            </a:xfrm>
            <a:prstGeom prst="line">
              <a:avLst/>
            </a:prstGeom>
            <a:ln w="12700">
              <a:solidFill>
                <a:srgbClr val="34AF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A0083F5B-93FB-69B6-C786-108CF0816BEF}"/>
                </a:ext>
              </a:extLst>
            </p:cNvPr>
            <p:cNvCxnSpPr/>
            <p:nvPr/>
          </p:nvCxnSpPr>
          <p:spPr>
            <a:xfrm>
              <a:off x="3814632" y="2946849"/>
              <a:ext cx="3412858" cy="0"/>
            </a:xfrm>
            <a:prstGeom prst="line">
              <a:avLst/>
            </a:prstGeom>
            <a:ln w="12700">
              <a:solidFill>
                <a:srgbClr val="34AF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B51A7F-2EE8-399C-175F-919EC16453A7}"/>
              </a:ext>
            </a:extLst>
          </p:cNvPr>
          <p:cNvSpPr txBox="1"/>
          <p:nvPr/>
        </p:nvSpPr>
        <p:spPr>
          <a:xfrm>
            <a:off x="6907403" y="899494"/>
            <a:ext cx="1991064" cy="36933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300"/>
              </a:spcBef>
            </a:pPr>
            <a:r>
              <a:rPr lang="ja-JP" altLang="en-US" sz="1600" b="1" dirty="0" smtClean="0">
                <a:latin typeface="Yu Gothic" panose="020B0400000000000000" pitchFamily="34" charset="-128"/>
                <a:ea typeface="Yu Gothic" panose="020B0400000000000000" pitchFamily="34" charset="-128"/>
              </a:rPr>
              <a:t>の</a:t>
            </a:r>
            <a:r>
              <a:rPr lang="ja-JP" altLang="en-US" sz="16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使い方に</a:t>
            </a:r>
            <a:r>
              <a:rPr lang="ja-JP" altLang="en-US" b="1" dirty="0">
                <a:latin typeface="Yu Gothic" panose="020B0400000000000000" pitchFamily="34" charset="-128"/>
                <a:ea typeface="Yu Gothic" panose="020B0400000000000000" pitchFamily="34" charset="-128"/>
              </a:rPr>
              <a:t>ついて</a:t>
            </a:r>
            <a:endParaRPr lang="ja-JP" altLang="en-US" sz="16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5700742-9F26-8B63-9E78-C62AADB0AAFC}"/>
              </a:ext>
            </a:extLst>
          </p:cNvPr>
          <p:cNvGrpSpPr/>
          <p:nvPr/>
        </p:nvGrpSpPr>
        <p:grpSpPr>
          <a:xfrm>
            <a:off x="2863121" y="1369345"/>
            <a:ext cx="6812663" cy="343777"/>
            <a:chOff x="3814632" y="2603072"/>
            <a:chExt cx="3412858" cy="343777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B9E5035-6879-9085-85A3-BA2BC0826E27}"/>
                </a:ext>
              </a:extLst>
            </p:cNvPr>
            <p:cNvSpPr txBox="1"/>
            <p:nvPr/>
          </p:nvSpPr>
          <p:spPr>
            <a:xfrm>
              <a:off x="4089400" y="2630425"/>
              <a:ext cx="28633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ja-JP" altLang="en-US" sz="1400" b="1" dirty="0">
                  <a:solidFill>
                    <a:srgbClr val="009138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学校の進め方に合わせて柔軟にご利用いただけます</a:t>
              </a:r>
              <a:endParaRPr lang="ja-JP" altLang="en-US" sz="1400" b="1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28DC0106-4D45-AD00-13D0-4470C17E7850}"/>
                </a:ext>
              </a:extLst>
            </p:cNvPr>
            <p:cNvCxnSpPr/>
            <p:nvPr/>
          </p:nvCxnSpPr>
          <p:spPr>
            <a:xfrm>
              <a:off x="3814632" y="2603072"/>
              <a:ext cx="3412858" cy="0"/>
            </a:xfrm>
            <a:prstGeom prst="line">
              <a:avLst/>
            </a:prstGeom>
            <a:ln w="12700">
              <a:solidFill>
                <a:srgbClr val="34AF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B7104AA7-18C0-3EA2-40DA-548A8F503F12}"/>
                </a:ext>
              </a:extLst>
            </p:cNvPr>
            <p:cNvCxnSpPr/>
            <p:nvPr/>
          </p:nvCxnSpPr>
          <p:spPr>
            <a:xfrm>
              <a:off x="3814632" y="2946849"/>
              <a:ext cx="3412858" cy="0"/>
            </a:xfrm>
            <a:prstGeom prst="line">
              <a:avLst/>
            </a:prstGeom>
            <a:ln w="12700">
              <a:solidFill>
                <a:srgbClr val="34AF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74E00B4A-F232-A366-C631-9AE1D835824F}"/>
              </a:ext>
            </a:extLst>
          </p:cNvPr>
          <p:cNvGrpSpPr/>
          <p:nvPr/>
        </p:nvGrpSpPr>
        <p:grpSpPr>
          <a:xfrm>
            <a:off x="2856803" y="1814532"/>
            <a:ext cx="6831410" cy="1344461"/>
            <a:chOff x="3187700" y="7173201"/>
            <a:chExt cx="5939597" cy="1200274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589921A6-AE62-2D39-855E-AD92E80996EF}"/>
                </a:ext>
              </a:extLst>
            </p:cNvPr>
            <p:cNvSpPr/>
            <p:nvPr/>
          </p:nvSpPr>
          <p:spPr>
            <a:xfrm>
              <a:off x="3187700" y="7173201"/>
              <a:ext cx="5939597" cy="1200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30" name="図 29" descr="グラフィカル ユーザー インターフェイス, QR コード&#10;&#10;自動的に生成された説明">
              <a:extLst>
                <a:ext uri="{FF2B5EF4-FFF2-40B4-BE49-F238E27FC236}">
                  <a16:creationId xmlns:a16="http://schemas.microsoft.com/office/drawing/2014/main" id="{8A7C0B2F-525C-2C79-2EF4-F67F1C15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172" t="6666" r="1856" b="1"/>
            <a:stretch/>
          </p:blipFill>
          <p:spPr>
            <a:xfrm>
              <a:off x="3350828" y="7242490"/>
              <a:ext cx="1437528" cy="375071"/>
            </a:xfrm>
            <a:prstGeom prst="rect">
              <a:avLst/>
            </a:prstGeom>
          </p:spPr>
        </p:pic>
        <p:pic>
          <p:nvPicPr>
            <p:cNvPr id="32" name="図 31" descr="QR コード&#10;&#10;低い精度で自動的に生成された説明">
              <a:extLst>
                <a:ext uri="{FF2B5EF4-FFF2-40B4-BE49-F238E27FC236}">
                  <a16:creationId xmlns:a16="http://schemas.microsoft.com/office/drawing/2014/main" id="{D1F2C333-D3E6-4E70-B2FA-1C4BE7CEA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694" y="7238216"/>
              <a:ext cx="1437527" cy="404745"/>
            </a:xfrm>
            <a:prstGeom prst="rect">
              <a:avLst/>
            </a:prstGeom>
          </p:spPr>
        </p:pic>
        <p:pic>
          <p:nvPicPr>
            <p:cNvPr id="33" name="図 32" descr="グラフィカル ユーザー インターフェイス, QR コード&#10;&#10;自動的に生成された説明">
              <a:extLst>
                <a:ext uri="{FF2B5EF4-FFF2-40B4-BE49-F238E27FC236}">
                  <a16:creationId xmlns:a16="http://schemas.microsoft.com/office/drawing/2014/main" id="{BFAFD1AE-0A3B-E740-ABD1-11032E5BF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25894" y="7255093"/>
              <a:ext cx="1437527" cy="363232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2E87A800-E103-AB1B-3D62-68DF90B800AB}"/>
                </a:ext>
              </a:extLst>
            </p:cNvPr>
            <p:cNvSpPr txBox="1"/>
            <p:nvPr/>
          </p:nvSpPr>
          <p:spPr>
            <a:xfrm>
              <a:off x="3274154" y="7611642"/>
              <a:ext cx="1673501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ja-JP" altLang="en-US" sz="1050" spc="-100" dirty="0">
                  <a:solidFill>
                    <a:srgbClr val="140500"/>
                  </a:solidFill>
                  <a:latin typeface="+mn-ea"/>
                </a:rPr>
                <a:t>オンラインなどで旅行先の予習を</a:t>
              </a:r>
              <a:r>
                <a:rPr lang="ja-JP" altLang="en-US" sz="1050" spc="-100" dirty="0">
                  <a:latin typeface="+mn-ea"/>
                </a:rPr>
                <a:t>行い、自分で「なぜだろう」の課題を見つけることで、生徒のワクワクを呼び起こす。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EEFCAB7-1E22-BA5F-D307-71222E25A534}"/>
                </a:ext>
              </a:extLst>
            </p:cNvPr>
            <p:cNvSpPr txBox="1"/>
            <p:nvPr/>
          </p:nvSpPr>
          <p:spPr>
            <a:xfrm>
              <a:off x="5263433" y="7588085"/>
              <a:ext cx="1796514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ja-JP" altLang="en-US" sz="1050" spc="-100" dirty="0">
                  <a:latin typeface="+mn-ea"/>
                </a:rPr>
                <a:t>自分で考えた「なぜだろう」に対し、体験や見学を通してホンモノに触れ、事前に学んだ知識と結びつけ、深い理解を目指す。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A7A01941-CF86-DA23-6EE7-F84E65C12914}"/>
                </a:ext>
              </a:extLst>
            </p:cNvPr>
            <p:cNvSpPr txBox="1"/>
            <p:nvPr/>
          </p:nvSpPr>
          <p:spPr>
            <a:xfrm>
              <a:off x="7275643" y="7626568"/>
              <a:ext cx="1757401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ja-JP" altLang="en-US" sz="1050" spc="-100" dirty="0">
                  <a:solidFill>
                    <a:srgbClr val="140500"/>
                  </a:solidFill>
                  <a:latin typeface="+mn-ea"/>
                </a:rPr>
                <a:t>旅行先での経験を振り返り、「なぜだろう」に対する知見を整理し、　　答えを導き出し、さらにその先の　未来へ結びつける</a:t>
              </a:r>
              <a:r>
                <a:rPr lang="ja-JP" altLang="en-US" sz="1050" spc="-100" dirty="0">
                  <a:latin typeface="+mn-ea"/>
                </a:rPr>
                <a:t>。</a:t>
              </a:r>
            </a:p>
          </p:txBody>
        </p:sp>
        <p:sp>
          <p:nvSpPr>
            <p:cNvPr id="39" name="三角形 57">
              <a:extLst>
                <a:ext uri="{FF2B5EF4-FFF2-40B4-BE49-F238E27FC236}">
                  <a16:creationId xmlns:a16="http://schemas.microsoft.com/office/drawing/2014/main" id="{7A37CB9E-D2A5-278B-16C7-574DE92EB399}"/>
                </a:ext>
              </a:extLst>
            </p:cNvPr>
            <p:cNvSpPr/>
            <p:nvPr/>
          </p:nvSpPr>
          <p:spPr>
            <a:xfrm rot="5400000">
              <a:off x="4965177" y="7781227"/>
              <a:ext cx="437027" cy="235284"/>
            </a:xfrm>
            <a:prstGeom prst="triangle">
              <a:avLst/>
            </a:prstGeom>
            <a:solidFill>
              <a:srgbClr val="34AF34"/>
            </a:solidFill>
            <a:ln>
              <a:solidFill>
                <a:srgbClr val="34AF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三角形 59">
              <a:extLst>
                <a:ext uri="{FF2B5EF4-FFF2-40B4-BE49-F238E27FC236}">
                  <a16:creationId xmlns:a16="http://schemas.microsoft.com/office/drawing/2014/main" id="{CF656859-A950-712A-0A0B-3CED19F5233B}"/>
                </a:ext>
              </a:extLst>
            </p:cNvPr>
            <p:cNvSpPr/>
            <p:nvPr/>
          </p:nvSpPr>
          <p:spPr>
            <a:xfrm rot="5400000">
              <a:off x="6989126" y="7775660"/>
              <a:ext cx="425894" cy="235284"/>
            </a:xfrm>
            <a:prstGeom prst="triangle">
              <a:avLst/>
            </a:prstGeom>
            <a:solidFill>
              <a:srgbClr val="34AF34"/>
            </a:solidFill>
            <a:ln>
              <a:solidFill>
                <a:srgbClr val="34AF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FAA6FB2C-3CDE-402C-6531-FD0640BF2346}"/>
              </a:ext>
            </a:extLst>
          </p:cNvPr>
          <p:cNvGrpSpPr/>
          <p:nvPr/>
        </p:nvGrpSpPr>
        <p:grpSpPr>
          <a:xfrm>
            <a:off x="216122" y="1801429"/>
            <a:ext cx="2521183" cy="1357561"/>
            <a:chOff x="216122" y="1801429"/>
            <a:chExt cx="2521183" cy="1357561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41C129B-60B1-F140-D2D6-1DD0984B09DE}"/>
                </a:ext>
              </a:extLst>
            </p:cNvPr>
            <p:cNvSpPr/>
            <p:nvPr/>
          </p:nvSpPr>
          <p:spPr>
            <a:xfrm>
              <a:off x="230215" y="1801429"/>
              <a:ext cx="2444041" cy="13575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B1DA390D-1790-B556-90DF-F1ABD02A8279}"/>
                </a:ext>
              </a:extLst>
            </p:cNvPr>
            <p:cNvGrpSpPr/>
            <p:nvPr/>
          </p:nvGrpSpPr>
          <p:grpSpPr>
            <a:xfrm>
              <a:off x="1707289" y="2012268"/>
              <a:ext cx="1030016" cy="881518"/>
              <a:chOff x="2356242" y="1976840"/>
              <a:chExt cx="1030016" cy="881518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62B51640-0005-15A3-EF49-05385C216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65991" t="59810"/>
              <a:stretch/>
            </p:blipFill>
            <p:spPr>
              <a:xfrm>
                <a:off x="2615947" y="1976840"/>
                <a:ext cx="510607" cy="518664"/>
              </a:xfrm>
              <a:prstGeom prst="rect">
                <a:avLst/>
              </a:prstGeom>
            </p:spPr>
          </p:pic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80571CCB-18F0-5608-6047-79BCAFD4F302}"/>
                  </a:ext>
                </a:extLst>
              </p:cNvPr>
              <p:cNvSpPr txBox="1"/>
              <p:nvPr/>
            </p:nvSpPr>
            <p:spPr>
              <a:xfrm>
                <a:off x="2356242" y="2612137"/>
                <a:ext cx="1030016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1000" spc="-100" dirty="0">
                    <a:solidFill>
                      <a:srgbClr val="140500"/>
                    </a:solidFill>
                    <a:latin typeface="+mn-ea"/>
                  </a:rPr>
                  <a:t>ワークシート</a:t>
                </a:r>
                <a:endParaRPr lang="ja-JP" altLang="en-US" sz="900" spc="-100" dirty="0">
                  <a:latin typeface="+mn-ea"/>
                </a:endParaRPr>
              </a:p>
            </p:txBody>
          </p:sp>
        </p:grp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E5890FC7-7B53-ED18-3E24-B228174BE458}"/>
                </a:ext>
              </a:extLst>
            </p:cNvPr>
            <p:cNvGrpSpPr/>
            <p:nvPr/>
          </p:nvGrpSpPr>
          <p:grpSpPr>
            <a:xfrm>
              <a:off x="216122" y="2027759"/>
              <a:ext cx="874097" cy="854189"/>
              <a:chOff x="337217" y="1976840"/>
              <a:chExt cx="874097" cy="854189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3485D37F-8B27-D508-1660-AF1EC98C4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9107" y="1976840"/>
                <a:ext cx="535651" cy="551499"/>
              </a:xfrm>
              <a:prstGeom prst="rect">
                <a:avLst/>
              </a:prstGeom>
            </p:spPr>
          </p:pic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0F25339A-4791-06E8-BD9A-1762A3D97442}"/>
                  </a:ext>
                </a:extLst>
              </p:cNvPr>
              <p:cNvSpPr txBox="1"/>
              <p:nvPr/>
            </p:nvSpPr>
            <p:spPr>
              <a:xfrm>
                <a:off x="337217" y="2600197"/>
                <a:ext cx="874097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900" spc="-100" dirty="0" smtClean="0">
                    <a:latin typeface="+mn-ea"/>
                  </a:rPr>
                  <a:t>受入施設</a:t>
                </a:r>
                <a:r>
                  <a:rPr lang="ja-JP" altLang="en-US" sz="900" spc="-100" dirty="0">
                    <a:latin typeface="+mn-ea"/>
                  </a:rPr>
                  <a:t>一覧</a:t>
                </a:r>
              </a:p>
            </p:txBody>
          </p:sp>
        </p:grp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AD459B46-0A0C-5B5F-9AA0-7E1C52245797}"/>
                </a:ext>
              </a:extLst>
            </p:cNvPr>
            <p:cNvGrpSpPr/>
            <p:nvPr/>
          </p:nvGrpSpPr>
          <p:grpSpPr>
            <a:xfrm>
              <a:off x="920305" y="1994577"/>
              <a:ext cx="1030016" cy="895791"/>
              <a:chOff x="1347713" y="1976840"/>
              <a:chExt cx="1030016" cy="895791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6747477C-4F51-F76F-4380-F244D970D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57764" t="64516"/>
              <a:stretch/>
            </p:blipFill>
            <p:spPr>
              <a:xfrm>
                <a:off x="1480771" y="1976840"/>
                <a:ext cx="779164" cy="548958"/>
              </a:xfrm>
              <a:prstGeom prst="rect">
                <a:avLst/>
              </a:prstGeom>
            </p:spPr>
          </p:pic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F085DF22-EFEB-DB2D-8A9C-62DDE84C366D}"/>
                  </a:ext>
                </a:extLst>
              </p:cNvPr>
              <p:cNvSpPr txBox="1"/>
              <p:nvPr/>
            </p:nvSpPr>
            <p:spPr>
              <a:xfrm>
                <a:off x="1347713" y="2626410"/>
                <a:ext cx="1030016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1000" spc="-100" dirty="0">
                    <a:solidFill>
                      <a:srgbClr val="140500"/>
                    </a:solidFill>
                    <a:latin typeface="+mn-ea"/>
                  </a:rPr>
                  <a:t>モデルコース</a:t>
                </a:r>
                <a:endParaRPr lang="ja-JP" altLang="en-US" sz="900" spc="-100" dirty="0">
                  <a:latin typeface="+mn-ea"/>
                </a:endParaRPr>
              </a:p>
            </p:txBody>
          </p:sp>
        </p:grp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ECB3DD0F-E842-8E96-06AB-4EB8DA0378FF}"/>
              </a:ext>
            </a:extLst>
          </p:cNvPr>
          <p:cNvGrpSpPr/>
          <p:nvPr/>
        </p:nvGrpSpPr>
        <p:grpSpPr>
          <a:xfrm>
            <a:off x="5858377" y="4873548"/>
            <a:ext cx="3879590" cy="1910065"/>
            <a:chOff x="5858377" y="4873548"/>
            <a:chExt cx="3879590" cy="191006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B8191DE0-CA0C-3758-7A5B-AE7DC924F86B}"/>
                </a:ext>
              </a:extLst>
            </p:cNvPr>
            <p:cNvGrpSpPr/>
            <p:nvPr/>
          </p:nvGrpSpPr>
          <p:grpSpPr>
            <a:xfrm>
              <a:off x="6201972" y="4873548"/>
              <a:ext cx="3276321" cy="426133"/>
              <a:chOff x="319728" y="2581279"/>
              <a:chExt cx="2538084" cy="531033"/>
            </a:xfrm>
          </p:grpSpPr>
          <p:sp>
            <p:nvSpPr>
              <p:cNvPr id="25" name="角丸四角形吹き出し 22">
                <a:extLst>
                  <a:ext uri="{FF2B5EF4-FFF2-40B4-BE49-F238E27FC236}">
                    <a16:creationId xmlns:a16="http://schemas.microsoft.com/office/drawing/2014/main" id="{F3EC9DB2-147A-46E7-D05B-7BFFE788972A}"/>
                  </a:ext>
                </a:extLst>
              </p:cNvPr>
              <p:cNvSpPr/>
              <p:nvPr/>
            </p:nvSpPr>
            <p:spPr>
              <a:xfrm>
                <a:off x="331438" y="2581279"/>
                <a:ext cx="2501117" cy="531033"/>
              </a:xfrm>
              <a:prstGeom prst="wedgeRoundRectCallout">
                <a:avLst>
                  <a:gd name="adj1" fmla="val -61982"/>
                  <a:gd name="adj2" fmla="val 28881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34AF3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7F5965F8-5A55-BFBE-4129-F314D2DFA906}"/>
                  </a:ext>
                </a:extLst>
              </p:cNvPr>
              <p:cNvSpPr txBox="1"/>
              <p:nvPr/>
            </p:nvSpPr>
            <p:spPr>
              <a:xfrm>
                <a:off x="319728" y="2658028"/>
                <a:ext cx="2538084" cy="3835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1400" b="1" dirty="0">
                    <a:solidFill>
                      <a:srgbClr val="34AF34"/>
                    </a:solidFill>
                    <a:latin typeface="+mn-ea"/>
                  </a:rPr>
                  <a:t>学習フェーズに合わせたポイントを記載</a:t>
                </a:r>
              </a:p>
            </p:txBody>
          </p:sp>
        </p:grp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6A9F0762-C635-CF1C-73B3-26770205C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24385" y="5501017"/>
              <a:ext cx="424497" cy="779604"/>
            </a:xfrm>
            <a:prstGeom prst="rect">
              <a:avLst/>
            </a:prstGeom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A0AEE103-BA4A-351F-E8FB-854ED208FC45}"/>
                </a:ext>
              </a:extLst>
            </p:cNvPr>
            <p:cNvSpPr txBox="1"/>
            <p:nvPr/>
          </p:nvSpPr>
          <p:spPr>
            <a:xfrm>
              <a:off x="6679460" y="5389281"/>
              <a:ext cx="2857325" cy="106182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/>
                <a:t>施設の概要と共に、事前・現地・事後学習での具体的な学習のポイントを記載しています。先生主導でポイントに沿って学習したり、班ごとにポイントを参考にしながら学習テーマを決めることができます。</a:t>
              </a:r>
              <a:r>
                <a:rPr kumimoji="1" lang="en-US" altLang="ja-JP" sz="1050" dirty="0"/>
                <a:t>HP</a:t>
              </a:r>
              <a:r>
                <a:rPr kumimoji="1" lang="ja-JP" altLang="en-US" sz="1050" dirty="0"/>
                <a:t>やガイドブックからは知ることのできない情報が詰まっています！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9D2363E2-581D-B8CF-B2DB-C5930B011549}"/>
                </a:ext>
              </a:extLst>
            </p:cNvPr>
            <p:cNvSpPr txBox="1"/>
            <p:nvPr/>
          </p:nvSpPr>
          <p:spPr>
            <a:xfrm>
              <a:off x="5858377" y="6583558"/>
              <a:ext cx="387959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00" dirty="0"/>
                <a:t>※</a:t>
              </a:r>
              <a:r>
                <a:rPr kumimoji="1" lang="ja-JP" altLang="en-US" sz="700" dirty="0"/>
                <a:t>施設概要</a:t>
              </a:r>
              <a:r>
                <a:rPr kumimoji="1" lang="ja-JP" altLang="en-US" sz="700" dirty="0" smtClean="0"/>
                <a:t>は令和</a:t>
              </a:r>
              <a:r>
                <a:rPr kumimoji="1" lang="en-US" altLang="ja-JP" sz="700" dirty="0"/>
                <a:t>7</a:t>
              </a:r>
              <a:r>
                <a:rPr kumimoji="1" lang="ja-JP" altLang="en-US" sz="700" dirty="0" smtClean="0"/>
                <a:t>年３月時点の</a:t>
              </a:r>
              <a:r>
                <a:rPr kumimoji="1" lang="ja-JP" altLang="en-US" sz="700" dirty="0"/>
                <a:t>情報となります</a:t>
              </a:r>
              <a:r>
                <a:rPr kumimoji="1" lang="ja-JP" altLang="en-US" sz="700" dirty="0" smtClean="0"/>
                <a:t>。訪問</a:t>
              </a:r>
              <a:r>
                <a:rPr kumimoji="1" lang="ja-JP" altLang="en-US" sz="700" dirty="0"/>
                <a:t>時には最新の情報を確認してください。</a:t>
              </a:r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387CCA51-0892-234B-1DBD-F737CB75147E}"/>
              </a:ext>
            </a:extLst>
          </p:cNvPr>
          <p:cNvGrpSpPr/>
          <p:nvPr/>
        </p:nvGrpSpPr>
        <p:grpSpPr>
          <a:xfrm>
            <a:off x="3871108" y="3269612"/>
            <a:ext cx="1885668" cy="3426432"/>
            <a:chOff x="3871108" y="3269612"/>
            <a:chExt cx="1885668" cy="342643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502110D0-B1F8-23CF-62EB-15FC8AFDC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71108" y="3292782"/>
              <a:ext cx="1885668" cy="3403262"/>
            </a:xfrm>
            <a:prstGeom prst="rect">
              <a:avLst/>
            </a:prstGeom>
          </p:spPr>
        </p:pic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9CF1E381-CA61-1086-A923-0B834F7B7C67}"/>
                </a:ext>
              </a:extLst>
            </p:cNvPr>
            <p:cNvSpPr/>
            <p:nvPr/>
          </p:nvSpPr>
          <p:spPr>
            <a:xfrm>
              <a:off x="3915833" y="3269612"/>
              <a:ext cx="535750" cy="50652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46F3D564-E48F-4EA2-2D79-373123CD466D}"/>
                </a:ext>
              </a:extLst>
            </p:cNvPr>
            <p:cNvSpPr/>
            <p:nvPr/>
          </p:nvSpPr>
          <p:spPr>
            <a:xfrm>
              <a:off x="3915833" y="5171591"/>
              <a:ext cx="1840943" cy="83974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CE9A4F13-EC08-7962-3785-F540EAE6BB8A}"/>
                </a:ext>
              </a:extLst>
            </p:cNvPr>
            <p:cNvSpPr/>
            <p:nvPr/>
          </p:nvSpPr>
          <p:spPr>
            <a:xfrm>
              <a:off x="3915833" y="3722440"/>
              <a:ext cx="1840943" cy="2178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48EE99DC-D369-21CE-F71E-287C964B909E}"/>
              </a:ext>
            </a:extLst>
          </p:cNvPr>
          <p:cNvGrpSpPr/>
          <p:nvPr/>
        </p:nvGrpSpPr>
        <p:grpSpPr>
          <a:xfrm>
            <a:off x="5964989" y="3223670"/>
            <a:ext cx="3571796" cy="1614811"/>
            <a:chOff x="5964989" y="3223670"/>
            <a:chExt cx="3571796" cy="1614811"/>
          </a:xfrm>
        </p:grpSpPr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4EC86878-6858-A670-FDEC-CF175270822B}"/>
                </a:ext>
              </a:extLst>
            </p:cNvPr>
            <p:cNvGrpSpPr/>
            <p:nvPr/>
          </p:nvGrpSpPr>
          <p:grpSpPr>
            <a:xfrm>
              <a:off x="6124385" y="3223670"/>
              <a:ext cx="3397285" cy="426133"/>
              <a:chOff x="200763" y="2581279"/>
              <a:chExt cx="2631792" cy="531033"/>
            </a:xfrm>
          </p:grpSpPr>
          <p:sp>
            <p:nvSpPr>
              <p:cNvPr id="47" name="角丸四角形吹き出し 22">
                <a:extLst>
                  <a:ext uri="{FF2B5EF4-FFF2-40B4-BE49-F238E27FC236}">
                    <a16:creationId xmlns:a16="http://schemas.microsoft.com/office/drawing/2014/main" id="{C612D04C-5DA0-BC13-20EB-A1FBF4ACBADE}"/>
                  </a:ext>
                </a:extLst>
              </p:cNvPr>
              <p:cNvSpPr/>
              <p:nvPr/>
            </p:nvSpPr>
            <p:spPr>
              <a:xfrm>
                <a:off x="200763" y="2581279"/>
                <a:ext cx="2631792" cy="531033"/>
              </a:xfrm>
              <a:prstGeom prst="wedgeRoundRectCallout">
                <a:avLst>
                  <a:gd name="adj1" fmla="val -56807"/>
                  <a:gd name="adj2" fmla="val 51233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34AF3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5C7E6A1A-BE37-A2CE-3BAD-8FE9A33F900F}"/>
                  </a:ext>
                </a:extLst>
              </p:cNvPr>
              <p:cNvSpPr txBox="1"/>
              <p:nvPr/>
            </p:nvSpPr>
            <p:spPr>
              <a:xfrm>
                <a:off x="260867" y="2671509"/>
                <a:ext cx="2566089" cy="3835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1400" b="1" dirty="0">
                    <a:solidFill>
                      <a:srgbClr val="34AF34"/>
                    </a:solidFill>
                    <a:latin typeface="+mn-ea"/>
                  </a:rPr>
                  <a:t>異なる魅力を持つ７エリア別にご紹介！</a:t>
                </a:r>
              </a:p>
            </p:txBody>
          </p:sp>
        </p:grpSp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B7D1F81E-9E3F-CA75-431C-E18EA1C2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64989" y="3481983"/>
              <a:ext cx="1428941" cy="1356498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A2F1B419-8333-05A1-D23E-BE6B8915ADDC}"/>
                </a:ext>
              </a:extLst>
            </p:cNvPr>
            <p:cNvSpPr txBox="1"/>
            <p:nvPr/>
          </p:nvSpPr>
          <p:spPr>
            <a:xfrm>
              <a:off x="7449286" y="3726939"/>
              <a:ext cx="2087499" cy="1061829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/>
                <a:t>エリアごとに様々な魅力を持つ神奈川県。エリア別に掲載することで、行動計画の見通しが立てやすくなる工夫をしています</a:t>
              </a:r>
              <a:r>
                <a:rPr kumimoji="1" lang="ja-JP" altLang="en-US" sz="1050" dirty="0" smtClean="0"/>
                <a:t>。</a:t>
              </a:r>
              <a:r>
                <a:rPr kumimoji="1" lang="en-US" altLang="ja-JP" sz="1050" dirty="0" smtClean="0"/>
                <a:t>SDG</a:t>
              </a:r>
              <a:r>
                <a:rPr kumimoji="1" lang="ja-JP" altLang="en-US" sz="1050" dirty="0" err="1" smtClean="0"/>
                <a:t>ｓ</a:t>
              </a:r>
              <a:r>
                <a:rPr kumimoji="1" lang="ja-JP" altLang="en-US" sz="1050" dirty="0" smtClean="0"/>
                <a:t>、脱炭素、生物多様性など</a:t>
              </a:r>
              <a:r>
                <a:rPr kumimoji="1" lang="ja-JP" altLang="en-US" sz="1050" dirty="0"/>
                <a:t>、テーマに沿ってご活用ください。</a:t>
              </a:r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61EC65CA-2D0B-71B5-F3A5-03D6B8F8DC74}"/>
              </a:ext>
            </a:extLst>
          </p:cNvPr>
          <p:cNvGrpSpPr/>
          <p:nvPr/>
        </p:nvGrpSpPr>
        <p:grpSpPr>
          <a:xfrm>
            <a:off x="136110" y="3281477"/>
            <a:ext cx="3561313" cy="3343991"/>
            <a:chOff x="136110" y="3281477"/>
            <a:chExt cx="3561313" cy="3343991"/>
          </a:xfrm>
        </p:grpSpPr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336C8B25-AE1E-93F3-FC26-CE52D6962704}"/>
                </a:ext>
              </a:extLst>
            </p:cNvPr>
            <p:cNvSpPr/>
            <p:nvPr/>
          </p:nvSpPr>
          <p:spPr>
            <a:xfrm>
              <a:off x="136110" y="3776133"/>
              <a:ext cx="3561313" cy="1865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C4C1B2D0-AB3C-B734-D500-95522335A57A}"/>
                </a:ext>
              </a:extLst>
            </p:cNvPr>
            <p:cNvSpPr txBox="1"/>
            <p:nvPr/>
          </p:nvSpPr>
          <p:spPr>
            <a:xfrm>
              <a:off x="853624" y="5725222"/>
              <a:ext cx="2771118" cy="90024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/>
                <a:t>それぞれの施設や体験スポットには、６つ</a:t>
              </a:r>
              <a:r>
                <a:rPr kumimoji="1" lang="ja-JP" altLang="en-US" sz="1050" dirty="0" smtClean="0"/>
                <a:t>のテーマを示すアイコン</a:t>
              </a:r>
              <a:r>
                <a:rPr kumimoji="1" lang="ja-JP" altLang="en-US" sz="1050" dirty="0"/>
                <a:t>が表示されています。探究学習における課題の設定にお役立てください</a:t>
              </a:r>
              <a:r>
                <a:rPr kumimoji="1" lang="ja-JP" altLang="en-US" sz="1050" dirty="0" smtClean="0"/>
                <a:t>。６つ</a:t>
              </a:r>
              <a:r>
                <a:rPr kumimoji="1" lang="ja-JP" altLang="en-US" sz="1050" dirty="0"/>
                <a:t>のテーマそれぞれについて深められるようなモデルコースも掲載しています。</a:t>
              </a:r>
            </a:p>
          </p:txBody>
        </p: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C199C9DA-6724-B988-AC65-F6E85FE42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7487" y="5768442"/>
              <a:ext cx="424497" cy="779604"/>
            </a:xfrm>
            <a:prstGeom prst="rect">
              <a:avLst/>
            </a:prstGeom>
          </p:spPr>
        </p:pic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23F37F1F-251D-823E-778F-C8CC07BBE1F8}"/>
                </a:ext>
              </a:extLst>
            </p:cNvPr>
            <p:cNvGrpSpPr/>
            <p:nvPr/>
          </p:nvGrpSpPr>
          <p:grpSpPr>
            <a:xfrm>
              <a:off x="302902" y="3281477"/>
              <a:ext cx="3228601" cy="426133"/>
              <a:chOff x="331438" y="2581278"/>
              <a:chExt cx="2501117" cy="531033"/>
            </a:xfrm>
          </p:grpSpPr>
          <p:sp>
            <p:nvSpPr>
              <p:cNvPr id="23" name="角丸四角形吹き出し 22">
                <a:extLst>
                  <a:ext uri="{FF2B5EF4-FFF2-40B4-BE49-F238E27FC236}">
                    <a16:creationId xmlns:a16="http://schemas.microsoft.com/office/drawing/2014/main" id="{85154C8E-B545-CB47-0B2E-BC934BBB640F}"/>
                  </a:ext>
                </a:extLst>
              </p:cNvPr>
              <p:cNvSpPr/>
              <p:nvPr/>
            </p:nvSpPr>
            <p:spPr>
              <a:xfrm>
                <a:off x="331438" y="2581278"/>
                <a:ext cx="2501117" cy="531033"/>
              </a:xfrm>
              <a:prstGeom prst="wedgeRoundRectCallout">
                <a:avLst>
                  <a:gd name="adj1" fmla="val 59160"/>
                  <a:gd name="adj2" fmla="val 8468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34AF3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D6C2491-3B62-9DCE-8CBE-1366B26744E9}"/>
                  </a:ext>
                </a:extLst>
              </p:cNvPr>
              <p:cNvSpPr txBox="1"/>
              <p:nvPr/>
            </p:nvSpPr>
            <p:spPr>
              <a:xfrm>
                <a:off x="435014" y="2671509"/>
                <a:ext cx="2391942" cy="3835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ja-JP" altLang="en-US" sz="1400" b="1" dirty="0">
                    <a:solidFill>
                      <a:srgbClr val="34AF34"/>
                    </a:solidFill>
                    <a:latin typeface="+mn-ea"/>
                  </a:rPr>
                  <a:t>かながわで発見できる６つのテーマ</a:t>
                </a:r>
              </a:p>
            </p:txBody>
          </p:sp>
        </p:grp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CC7A6E7E-6E11-EC17-799A-20E2FA779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000" y="3885333"/>
              <a:ext cx="3331532" cy="1794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43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A7405-1A93-8C5D-2075-03773C61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8C5EE50E-0F85-D19F-46E9-8E8E1DF34E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4185451"/>
            <a:ext cx="9906001" cy="2672549"/>
          </a:xfrm>
          <a:prstGeom prst="rect">
            <a:avLst/>
          </a:prstGeom>
          <a:solidFill>
            <a:srgbClr val="D0E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D41774-F7A0-7DF7-481F-A407CDFDE3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2893"/>
            <a:ext cx="9906000" cy="3819421"/>
          </a:xfrm>
          <a:prstGeom prst="rect">
            <a:avLst/>
          </a:prstGeom>
          <a:solidFill>
            <a:srgbClr val="E9F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8DF563B-0ACA-E0DA-053A-799C890C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7530"/>
          <a:stretch/>
        </p:blipFill>
        <p:spPr>
          <a:xfrm>
            <a:off x="0" y="1324696"/>
            <a:ext cx="9906000" cy="2856527"/>
          </a:xfrm>
          <a:prstGeom prst="rect">
            <a:avLst/>
          </a:prstGeom>
        </p:spPr>
      </p:pic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ED016D5-5605-F113-B891-B06ABC6868A4}"/>
              </a:ext>
            </a:extLst>
          </p:cNvPr>
          <p:cNvSpPr/>
          <p:nvPr/>
        </p:nvSpPr>
        <p:spPr>
          <a:xfrm>
            <a:off x="214655" y="2817488"/>
            <a:ext cx="9471631" cy="392501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10" descr="テキスト&#10;&#10;自動的に生成された説明">
            <a:extLst>
              <a:ext uri="{FF2B5EF4-FFF2-40B4-BE49-F238E27FC236}">
                <a16:creationId xmlns:a16="http://schemas.microsoft.com/office/drawing/2014/main" id="{748EEAF5-F407-A1F7-2DA2-C62831BE9C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4" t="9017" r="5015"/>
          <a:stretch/>
        </p:blipFill>
        <p:spPr>
          <a:xfrm>
            <a:off x="2426404" y="145147"/>
            <a:ext cx="5689275" cy="1029205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67FBEF0-F2BD-02CA-0825-E40B942C4C53}"/>
              </a:ext>
            </a:extLst>
          </p:cNvPr>
          <p:cNvGrpSpPr/>
          <p:nvPr/>
        </p:nvGrpSpPr>
        <p:grpSpPr>
          <a:xfrm>
            <a:off x="214656" y="239556"/>
            <a:ext cx="2779714" cy="753505"/>
            <a:chOff x="331438" y="2581278"/>
            <a:chExt cx="2466053" cy="753505"/>
          </a:xfrm>
        </p:grpSpPr>
        <p:sp>
          <p:nvSpPr>
            <p:cNvPr id="21" name="角丸四角形吹き出し 20">
              <a:extLst>
                <a:ext uri="{FF2B5EF4-FFF2-40B4-BE49-F238E27FC236}">
                  <a16:creationId xmlns:a16="http://schemas.microsoft.com/office/drawing/2014/main" id="{D2CBE538-1B79-8540-E5A8-47E156A84BA5}"/>
                </a:ext>
              </a:extLst>
            </p:cNvPr>
            <p:cNvSpPr/>
            <p:nvPr/>
          </p:nvSpPr>
          <p:spPr>
            <a:xfrm>
              <a:off x="331438" y="2581278"/>
              <a:ext cx="1962176" cy="753505"/>
            </a:xfrm>
            <a:prstGeom prst="wedgeRoundRectCallout">
              <a:avLst>
                <a:gd name="adj1" fmla="val 57324"/>
                <a:gd name="adj2" fmla="val 28337"/>
                <a:gd name="adj3" fmla="val 16667"/>
              </a:avLst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558A668-0CF0-E1F5-8FFF-1B5F8460801A}"/>
                </a:ext>
              </a:extLst>
            </p:cNvPr>
            <p:cNvSpPr txBox="1"/>
            <p:nvPr/>
          </p:nvSpPr>
          <p:spPr>
            <a:xfrm>
              <a:off x="405549" y="2696420"/>
              <a:ext cx="23919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ja-JP" altLang="en-US" sz="1400" b="1" dirty="0">
                  <a:solidFill>
                    <a:schemeClr val="accent5"/>
                  </a:solidFill>
                  <a:latin typeface="+mn-ea"/>
                </a:rPr>
                <a:t>サステナブルな未来を</a:t>
              </a:r>
              <a:endParaRPr lang="en-US" altLang="ja-JP" sz="1400" b="1" dirty="0">
                <a:solidFill>
                  <a:schemeClr val="accent5"/>
                </a:solidFill>
                <a:latin typeface="+mn-ea"/>
              </a:endParaRPr>
            </a:p>
            <a:p>
              <a:r>
                <a:rPr lang="ja-JP" altLang="en-US" sz="1400" b="1" dirty="0">
                  <a:solidFill>
                    <a:schemeClr val="accent5"/>
                  </a:solidFill>
                  <a:latin typeface="+mn-ea"/>
                </a:rPr>
                <a:t>かながわで見つけよう。</a:t>
              </a:r>
              <a:endParaRPr lang="en-US" altLang="ja-JP" sz="1400" b="1" dirty="0">
                <a:solidFill>
                  <a:schemeClr val="accent5"/>
                </a:solidFill>
                <a:latin typeface="+mn-ea"/>
              </a:endParaRPr>
            </a:p>
          </p:txBody>
        </p:sp>
      </p:grpSp>
      <p:pic>
        <p:nvPicPr>
          <p:cNvPr id="42" name="図 41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EBF2AF05-DDCC-3FD6-C98A-C2AF5FFDE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536" y="402522"/>
            <a:ext cx="1780569" cy="675389"/>
          </a:xfrm>
          <a:prstGeom prst="rect">
            <a:avLst/>
          </a:prstGeom>
        </p:spPr>
      </p:pic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B99E170-828D-0BE1-FBFF-288AA5A284D0}"/>
              </a:ext>
            </a:extLst>
          </p:cNvPr>
          <p:cNvSpPr txBox="1"/>
          <p:nvPr/>
        </p:nvSpPr>
        <p:spPr>
          <a:xfrm>
            <a:off x="5618624" y="3349944"/>
            <a:ext cx="3890206" cy="47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ワークシートの活用方法</a:t>
            </a: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</a:t>
            </a: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例</a:t>
            </a: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)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</a:pPr>
            <a:endParaRPr lang="en-US" altLang="ja-JP" sz="1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6FA179D-1C10-A4C3-672F-942B2DD7AC05}"/>
              </a:ext>
            </a:extLst>
          </p:cNvPr>
          <p:cNvSpPr/>
          <p:nvPr/>
        </p:nvSpPr>
        <p:spPr>
          <a:xfrm>
            <a:off x="214656" y="2817488"/>
            <a:ext cx="9471630" cy="3922674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BAC1EA36-ED52-0E7D-705B-9F6C14A4CD38}"/>
              </a:ext>
            </a:extLst>
          </p:cNvPr>
          <p:cNvSpPr/>
          <p:nvPr/>
        </p:nvSpPr>
        <p:spPr>
          <a:xfrm>
            <a:off x="5610550" y="3793311"/>
            <a:ext cx="3890206" cy="2823312"/>
          </a:xfrm>
          <a:prstGeom prst="rect">
            <a:avLst/>
          </a:prstGeom>
          <a:solidFill>
            <a:schemeClr val="bg1">
              <a:alpha val="4998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29EC6FD5-4FE9-00FE-3985-E57E83B2F381}"/>
              </a:ext>
            </a:extLst>
          </p:cNvPr>
          <p:cNvSpPr txBox="1"/>
          <p:nvPr/>
        </p:nvSpPr>
        <p:spPr>
          <a:xfrm>
            <a:off x="5715012" y="3868269"/>
            <a:ext cx="3544078" cy="2623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ja-JP" sz="1400" spc="-100" dirty="0">
                <a:solidFill>
                  <a:srgbClr val="140500"/>
                </a:solidFill>
                <a:latin typeface="+mn-ea"/>
              </a:rPr>
              <a:t>❶</a:t>
            </a: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事前学習：</a:t>
            </a:r>
            <a:r>
              <a:rPr lang="en-US" altLang="ja-JP" sz="1400" spc="-100" dirty="0">
                <a:solidFill>
                  <a:srgbClr val="140500"/>
                </a:solidFill>
                <a:latin typeface="+mn-ea"/>
              </a:rPr>
              <a:t>01</a:t>
            </a: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，</a:t>
            </a:r>
            <a:r>
              <a:rPr lang="en-US" altLang="ja-JP" sz="1400" spc="-100" dirty="0">
                <a:solidFill>
                  <a:srgbClr val="140500"/>
                </a:solidFill>
                <a:latin typeface="+mn-ea"/>
              </a:rPr>
              <a:t>02</a:t>
            </a: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，</a:t>
            </a:r>
            <a:r>
              <a:rPr lang="en-US" altLang="ja-JP" sz="1400" spc="-100" dirty="0">
                <a:solidFill>
                  <a:srgbClr val="140500"/>
                </a:solidFill>
                <a:latin typeface="+mn-ea"/>
              </a:rPr>
              <a:t>03</a:t>
            </a: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，</a:t>
            </a:r>
            <a:r>
              <a:rPr lang="en-US" altLang="ja-JP" sz="1400" spc="-100" dirty="0">
                <a:solidFill>
                  <a:srgbClr val="140500"/>
                </a:solidFill>
                <a:latin typeface="+mn-ea"/>
              </a:rPr>
              <a:t>04</a:t>
            </a:r>
          </a:p>
          <a:p>
            <a:pPr>
              <a:spcBef>
                <a:spcPts val="300"/>
              </a:spcBef>
            </a:pP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見学</a:t>
            </a:r>
            <a:r>
              <a:rPr lang="ja-JP" altLang="en-US" sz="1400" spc="-100" dirty="0" smtClean="0">
                <a:solidFill>
                  <a:srgbClr val="140500"/>
                </a:solidFill>
                <a:latin typeface="+mn-ea"/>
              </a:rPr>
              <a:t>する施設や場所の</a:t>
            </a: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詳細を班ごとや個人ワークで事前に調べ、見学テーマを決める。</a:t>
            </a:r>
            <a:endParaRPr lang="en-US" altLang="ja-JP" sz="1400" spc="-100" dirty="0">
              <a:solidFill>
                <a:srgbClr val="140500"/>
              </a:solidFill>
              <a:latin typeface="+mn-ea"/>
            </a:endParaRPr>
          </a:p>
          <a:p>
            <a:pPr>
              <a:spcBef>
                <a:spcPts val="300"/>
              </a:spcBef>
            </a:pPr>
            <a:endParaRPr lang="en-US" altLang="ja-JP" sz="1000" spc="-100" dirty="0">
              <a:solidFill>
                <a:srgbClr val="140500"/>
              </a:solidFill>
              <a:latin typeface="+mn-ea"/>
            </a:endParaRPr>
          </a:p>
          <a:p>
            <a:pPr>
              <a:spcBef>
                <a:spcPts val="300"/>
              </a:spcBef>
            </a:pPr>
            <a:r>
              <a:rPr lang="en-US" altLang="ja-JP" sz="1400" spc="-100" dirty="0">
                <a:solidFill>
                  <a:srgbClr val="140500"/>
                </a:solidFill>
                <a:latin typeface="+mn-ea"/>
              </a:rPr>
              <a:t>❷</a:t>
            </a: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現地学習：</a:t>
            </a:r>
            <a:r>
              <a:rPr lang="en-US" altLang="ja-JP" sz="1400" spc="-100" dirty="0">
                <a:solidFill>
                  <a:srgbClr val="140500"/>
                </a:solidFill>
                <a:latin typeface="+mn-ea"/>
              </a:rPr>
              <a:t>05</a:t>
            </a:r>
          </a:p>
          <a:p>
            <a:pPr>
              <a:spcBef>
                <a:spcPts val="300"/>
              </a:spcBef>
            </a:pP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実際に見学地を訪れ、感想やわかったこと</a:t>
            </a:r>
            <a:r>
              <a:rPr lang="ja-JP" altLang="en-US" sz="1400" spc="-100" dirty="0" smtClean="0">
                <a:solidFill>
                  <a:srgbClr val="140500"/>
                </a:solidFill>
                <a:latin typeface="+mn-ea"/>
              </a:rPr>
              <a:t>を</a:t>
            </a:r>
            <a:endParaRPr lang="en-US" altLang="ja-JP" sz="1400" spc="-100" smtClean="0">
              <a:solidFill>
                <a:srgbClr val="140500"/>
              </a:solidFill>
              <a:latin typeface="+mn-ea"/>
            </a:endParaRPr>
          </a:p>
          <a:p>
            <a:pPr>
              <a:spcBef>
                <a:spcPts val="300"/>
              </a:spcBef>
            </a:pPr>
            <a:r>
              <a:rPr lang="ja-JP" altLang="en-US" sz="1400" spc="-100" smtClean="0">
                <a:solidFill>
                  <a:srgbClr val="140500"/>
                </a:solidFill>
                <a:latin typeface="+mn-ea"/>
              </a:rPr>
              <a:t>その</a:t>
            </a: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場で記入する。</a:t>
            </a:r>
            <a:endParaRPr lang="en-US" altLang="ja-JP" sz="1400" spc="-100" dirty="0">
              <a:solidFill>
                <a:srgbClr val="140500"/>
              </a:solidFill>
              <a:latin typeface="+mn-ea"/>
            </a:endParaRPr>
          </a:p>
          <a:p>
            <a:pPr>
              <a:spcBef>
                <a:spcPts val="300"/>
              </a:spcBef>
            </a:pPr>
            <a:endParaRPr lang="en-US" altLang="ja-JP" sz="1000" spc="-100" dirty="0">
              <a:solidFill>
                <a:srgbClr val="140500"/>
              </a:solidFill>
              <a:latin typeface="+mn-ea"/>
            </a:endParaRPr>
          </a:p>
          <a:p>
            <a:pPr>
              <a:spcBef>
                <a:spcPts val="300"/>
              </a:spcBef>
            </a:pPr>
            <a:r>
              <a:rPr lang="en-US" altLang="ja-JP" sz="1400" spc="-100" dirty="0">
                <a:solidFill>
                  <a:srgbClr val="140500"/>
                </a:solidFill>
                <a:latin typeface="+mn-ea"/>
              </a:rPr>
              <a:t>❸</a:t>
            </a: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事後学習：</a:t>
            </a:r>
            <a:r>
              <a:rPr lang="en-US" altLang="ja-JP" sz="1400" spc="-100" dirty="0">
                <a:solidFill>
                  <a:srgbClr val="140500"/>
                </a:solidFill>
                <a:latin typeface="+mn-ea"/>
              </a:rPr>
              <a:t>06</a:t>
            </a: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，</a:t>
            </a:r>
            <a:r>
              <a:rPr lang="en-US" altLang="ja-JP" sz="1400" spc="-100" dirty="0">
                <a:solidFill>
                  <a:srgbClr val="140500"/>
                </a:solidFill>
                <a:latin typeface="+mn-ea"/>
              </a:rPr>
              <a:t>07</a:t>
            </a:r>
          </a:p>
          <a:p>
            <a:pPr>
              <a:spcBef>
                <a:spcPts val="300"/>
              </a:spcBef>
            </a:pPr>
            <a:r>
              <a:rPr lang="ja-JP" altLang="en-US" sz="1400" spc="-100" dirty="0">
                <a:solidFill>
                  <a:srgbClr val="140500"/>
                </a:solidFill>
                <a:latin typeface="+mn-ea"/>
              </a:rPr>
              <a:t>現地でメモしたことを整理し、発表スライドなどを用いて学習内容をまとめる。</a:t>
            </a:r>
            <a:endParaRPr lang="en-US" altLang="ja-JP" sz="1400" spc="-100" dirty="0">
              <a:solidFill>
                <a:srgbClr val="140500"/>
              </a:solidFill>
              <a:latin typeface="+mn-ea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C1C820B-A846-5397-CCA4-29C7FA56528C}"/>
              </a:ext>
            </a:extLst>
          </p:cNvPr>
          <p:cNvSpPr/>
          <p:nvPr/>
        </p:nvSpPr>
        <p:spPr>
          <a:xfrm>
            <a:off x="593137" y="1275432"/>
            <a:ext cx="4321174" cy="954906"/>
          </a:xfrm>
          <a:prstGeom prst="roundRect">
            <a:avLst>
              <a:gd name="adj" fmla="val 48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C17A66B-E964-5FE8-3C86-5A94180428FD}"/>
              </a:ext>
            </a:extLst>
          </p:cNvPr>
          <p:cNvSpPr/>
          <p:nvPr/>
        </p:nvSpPr>
        <p:spPr>
          <a:xfrm>
            <a:off x="473017" y="1169254"/>
            <a:ext cx="4027145" cy="3091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 b="1" dirty="0">
                <a:latin typeface="+mn-ea"/>
                <a:cs typeface="07あかずきんポップ Heavy" panose="00000900000000000000" pitchFamily="50" charset="-128"/>
              </a:rPr>
              <a:t>✓訪問エリア・コースが決まっている場合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3EFD99-B57F-6571-9C37-ABCCBF3E86CC}"/>
              </a:ext>
            </a:extLst>
          </p:cNvPr>
          <p:cNvSpPr txBox="1"/>
          <p:nvPr/>
        </p:nvSpPr>
        <p:spPr>
          <a:xfrm>
            <a:off x="672511" y="1519748"/>
            <a:ext cx="437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①</a:t>
            </a:r>
            <a:r>
              <a:rPr kumimoji="1" lang="ja-JP" altLang="en-US" sz="1200" dirty="0" smtClean="0"/>
              <a:t>６つの</a:t>
            </a:r>
            <a:r>
              <a:rPr kumimoji="1" lang="ja-JP" altLang="en-US" sz="1200" dirty="0"/>
              <a:t>テーマをヒントに、見学のテーマや目標を決めよう！</a:t>
            </a:r>
            <a:endParaRPr kumimoji="1" lang="en-US" altLang="ja-JP" sz="1200" dirty="0"/>
          </a:p>
          <a:p>
            <a:r>
              <a:rPr kumimoji="1" lang="ja-JP" altLang="en-US" sz="1200" dirty="0"/>
              <a:t>②施設紹介にある「学習のポイント」を参考にしながら、</a:t>
            </a:r>
            <a:endParaRPr kumimoji="1" lang="en-US" altLang="ja-JP" sz="1200" dirty="0"/>
          </a:p>
          <a:p>
            <a:r>
              <a:rPr kumimoji="1" lang="ja-JP" altLang="en-US" sz="1200" dirty="0"/>
              <a:t>　 ワークシートを使って事前学習を進めよう！</a:t>
            </a:r>
            <a:endParaRPr kumimoji="1" lang="en-US" altLang="ja-JP" sz="12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F866302-D315-201A-D2D3-33086AC328F0}"/>
              </a:ext>
            </a:extLst>
          </p:cNvPr>
          <p:cNvGrpSpPr/>
          <p:nvPr/>
        </p:nvGrpSpPr>
        <p:grpSpPr>
          <a:xfrm rot="21443032">
            <a:off x="6192298" y="2882015"/>
            <a:ext cx="2589505" cy="609997"/>
            <a:chOff x="333244" y="2081104"/>
            <a:chExt cx="2589505" cy="609997"/>
          </a:xfrm>
        </p:grpSpPr>
        <p:grpSp>
          <p:nvGrpSpPr>
            <p:cNvPr id="6" name="調べる！_吹き出し">
              <a:extLst>
                <a:ext uri="{FF2B5EF4-FFF2-40B4-BE49-F238E27FC236}">
                  <a16:creationId xmlns:a16="http://schemas.microsoft.com/office/drawing/2014/main" id="{87586C4E-DC73-E8CD-EA69-6A1FC6C22700}"/>
                </a:ext>
              </a:extLst>
            </p:cNvPr>
            <p:cNvGrpSpPr/>
            <p:nvPr/>
          </p:nvGrpSpPr>
          <p:grpSpPr>
            <a:xfrm>
              <a:off x="333244" y="2155205"/>
              <a:ext cx="917246" cy="432627"/>
              <a:chOff x="333244" y="2230353"/>
              <a:chExt cx="917246" cy="432627"/>
            </a:xfrm>
          </p:grpSpPr>
          <p:sp>
            <p:nvSpPr>
              <p:cNvPr id="7" name="吹き出し線">
                <a:extLst>
                  <a:ext uri="{FF2B5EF4-FFF2-40B4-BE49-F238E27FC236}">
                    <a16:creationId xmlns:a16="http://schemas.microsoft.com/office/drawing/2014/main" id="{38CEEC14-7350-1230-229C-90CE5F2C88D0}"/>
                  </a:ext>
                </a:extLst>
              </p:cNvPr>
              <p:cNvSpPr/>
              <p:nvPr/>
            </p:nvSpPr>
            <p:spPr>
              <a:xfrm>
                <a:off x="427515" y="2411520"/>
                <a:ext cx="701886" cy="251460"/>
              </a:xfrm>
              <a:custGeom>
                <a:avLst/>
                <a:gdLst/>
                <a:ahLst/>
                <a:cxnLst/>
                <a:rect l="l" t="t" r="r" b="b"/>
                <a:pathLst>
                  <a:path w="603250" h="251460">
                    <a:moveTo>
                      <a:pt x="0" y="159689"/>
                    </a:moveTo>
                    <a:lnTo>
                      <a:pt x="38650" y="195328"/>
                    </a:lnTo>
                    <a:lnTo>
                      <a:pt x="73010" y="212242"/>
                    </a:lnTo>
                    <a:lnTo>
                      <a:pt x="116006" y="223502"/>
                    </a:lnTo>
                    <a:lnTo>
                      <a:pt x="166598" y="225321"/>
                    </a:lnTo>
                    <a:lnTo>
                      <a:pt x="223746" y="213910"/>
                    </a:lnTo>
                    <a:lnTo>
                      <a:pt x="286410" y="185483"/>
                    </a:lnTo>
                    <a:lnTo>
                      <a:pt x="300637" y="207633"/>
                    </a:lnTo>
                    <a:lnTo>
                      <a:pt x="313723" y="228800"/>
                    </a:lnTo>
                    <a:lnTo>
                      <a:pt x="323306" y="244665"/>
                    </a:lnTo>
                    <a:lnTo>
                      <a:pt x="327025" y="250913"/>
                    </a:lnTo>
                    <a:lnTo>
                      <a:pt x="334619" y="178689"/>
                    </a:lnTo>
                    <a:lnTo>
                      <a:pt x="378055" y="179280"/>
                    </a:lnTo>
                    <a:lnTo>
                      <a:pt x="422731" y="170478"/>
                    </a:lnTo>
                    <a:lnTo>
                      <a:pt x="466614" y="153703"/>
                    </a:lnTo>
                    <a:lnTo>
                      <a:pt x="507674" y="130378"/>
                    </a:lnTo>
                    <a:lnTo>
                      <a:pt x="543878" y="101923"/>
                    </a:lnTo>
                    <a:lnTo>
                      <a:pt x="573194" y="69761"/>
                    </a:lnTo>
                    <a:lnTo>
                      <a:pt x="593589" y="35312"/>
                    </a:lnTo>
                    <a:lnTo>
                      <a:pt x="603034" y="0"/>
                    </a:lnTo>
                  </a:path>
                </a:pathLst>
              </a:custGeom>
              <a:ln w="8978">
                <a:solidFill>
                  <a:srgbClr val="22AA2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調べる！">
                <a:extLst>
                  <a:ext uri="{FF2B5EF4-FFF2-40B4-BE49-F238E27FC236}">
                    <a16:creationId xmlns:a16="http://schemas.microsoft.com/office/drawing/2014/main" id="{8A9F63C3-B071-452F-864A-B5A7AC645EAC}"/>
                  </a:ext>
                </a:extLst>
              </p:cNvPr>
              <p:cNvSpPr txBox="1"/>
              <p:nvPr/>
            </p:nvSpPr>
            <p:spPr>
              <a:xfrm rot="20844600">
                <a:off x="333244" y="2230353"/>
                <a:ext cx="9172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b="1" dirty="0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調</a:t>
                </a:r>
                <a:r>
                  <a:rPr kumimoji="1" lang="ja-JP" altLang="en-US" sz="1200" b="1" dirty="0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べ</a:t>
                </a:r>
                <a:r>
                  <a:rPr kumimoji="1" lang="ja-JP" altLang="en-US" sz="1200" b="1" spc="-300" dirty="0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る</a:t>
                </a:r>
                <a:r>
                  <a:rPr kumimoji="1" lang="ja-JP" altLang="en-US" sz="1200" b="1" dirty="0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！</a:t>
                </a:r>
              </a:p>
            </p:txBody>
          </p:sp>
        </p:grpSp>
        <p:grpSp>
          <p:nvGrpSpPr>
            <p:cNvPr id="9" name="体感する！_吹き出し">
              <a:extLst>
                <a:ext uri="{FF2B5EF4-FFF2-40B4-BE49-F238E27FC236}">
                  <a16:creationId xmlns:a16="http://schemas.microsoft.com/office/drawing/2014/main" id="{5C4A8A1D-9BBC-527A-DAA3-5FB5424127C2}"/>
                </a:ext>
              </a:extLst>
            </p:cNvPr>
            <p:cNvGrpSpPr/>
            <p:nvPr/>
          </p:nvGrpSpPr>
          <p:grpSpPr>
            <a:xfrm>
              <a:off x="1122068" y="2081104"/>
              <a:ext cx="1107046" cy="448908"/>
              <a:chOff x="1082042" y="2150325"/>
              <a:chExt cx="1107046" cy="448908"/>
            </a:xfrm>
          </p:grpSpPr>
          <p:sp>
            <p:nvSpPr>
              <p:cNvPr id="10" name="吹き出し線">
                <a:extLst>
                  <a:ext uri="{FF2B5EF4-FFF2-40B4-BE49-F238E27FC236}">
                    <a16:creationId xmlns:a16="http://schemas.microsoft.com/office/drawing/2014/main" id="{571791EE-5993-0E2B-26BA-0030536E9ED0}"/>
                  </a:ext>
                </a:extLst>
              </p:cNvPr>
              <p:cNvSpPr/>
              <p:nvPr/>
            </p:nvSpPr>
            <p:spPr>
              <a:xfrm>
                <a:off x="1161058" y="2403018"/>
                <a:ext cx="892111" cy="196215"/>
              </a:xfrm>
              <a:custGeom>
                <a:avLst/>
                <a:gdLst/>
                <a:ahLst/>
                <a:cxnLst/>
                <a:rect l="l" t="t" r="r" b="b"/>
                <a:pathLst>
                  <a:path w="781685" h="196214">
                    <a:moveTo>
                      <a:pt x="0" y="10553"/>
                    </a:moveTo>
                    <a:lnTo>
                      <a:pt x="23031" y="45169"/>
                    </a:lnTo>
                    <a:lnTo>
                      <a:pt x="78822" y="93177"/>
                    </a:lnTo>
                    <a:lnTo>
                      <a:pt x="117315" y="115070"/>
                    </a:lnTo>
                    <a:lnTo>
                      <a:pt x="161973" y="131750"/>
                    </a:lnTo>
                    <a:lnTo>
                      <a:pt x="212121" y="140364"/>
                    </a:lnTo>
                    <a:lnTo>
                      <a:pt x="267084" y="138060"/>
                    </a:lnTo>
                    <a:lnTo>
                      <a:pt x="326186" y="121983"/>
                    </a:lnTo>
                    <a:lnTo>
                      <a:pt x="334172" y="147065"/>
                    </a:lnTo>
                    <a:lnTo>
                      <a:pt x="341315" y="170905"/>
                    </a:lnTo>
                    <a:lnTo>
                      <a:pt x="346453" y="188718"/>
                    </a:lnTo>
                    <a:lnTo>
                      <a:pt x="348424" y="195719"/>
                    </a:lnTo>
                    <a:lnTo>
                      <a:pt x="374510" y="127939"/>
                    </a:lnTo>
                    <a:lnTo>
                      <a:pt x="428779" y="139228"/>
                    </a:lnTo>
                    <a:lnTo>
                      <a:pt x="482406" y="142625"/>
                    </a:lnTo>
                    <a:lnTo>
                      <a:pt x="534497" y="139083"/>
                    </a:lnTo>
                    <a:lnTo>
                      <a:pt x="584161" y="129554"/>
                    </a:lnTo>
                    <a:lnTo>
                      <a:pt x="630504" y="114990"/>
                    </a:lnTo>
                    <a:lnTo>
                      <a:pt x="672633" y="96345"/>
                    </a:lnTo>
                    <a:lnTo>
                      <a:pt x="709655" y="74571"/>
                    </a:lnTo>
                    <a:lnTo>
                      <a:pt x="740677" y="50620"/>
                    </a:lnTo>
                    <a:lnTo>
                      <a:pt x="764807" y="25445"/>
                    </a:lnTo>
                    <a:lnTo>
                      <a:pt x="781151" y="0"/>
                    </a:lnTo>
                  </a:path>
                </a:pathLst>
              </a:custGeom>
              <a:ln w="8978">
                <a:solidFill>
                  <a:srgbClr val="22AA28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2" name="体感する！">
                <a:extLst>
                  <a:ext uri="{FF2B5EF4-FFF2-40B4-BE49-F238E27FC236}">
                    <a16:creationId xmlns:a16="http://schemas.microsoft.com/office/drawing/2014/main" id="{34A767AE-E634-FE2E-C7A8-EBDB0A4BE6A9}"/>
                  </a:ext>
                </a:extLst>
              </p:cNvPr>
              <p:cNvSpPr txBox="1"/>
              <p:nvPr/>
            </p:nvSpPr>
            <p:spPr>
              <a:xfrm>
                <a:off x="1082042" y="2150325"/>
                <a:ext cx="11070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b="1" dirty="0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体感</a:t>
                </a:r>
                <a:r>
                  <a:rPr kumimoji="1" lang="ja-JP" altLang="en-US" sz="1200" b="1" dirty="0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す</a:t>
                </a:r>
                <a:r>
                  <a:rPr kumimoji="1" lang="ja-JP" altLang="en-US" sz="1200" b="1" spc="-300" dirty="0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る</a:t>
                </a:r>
                <a:r>
                  <a:rPr kumimoji="1" lang="ja-JP" altLang="en-US" sz="1200" b="1" dirty="0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！</a:t>
                </a:r>
              </a:p>
            </p:txBody>
          </p:sp>
        </p:grpSp>
        <p:grpSp>
          <p:nvGrpSpPr>
            <p:cNvPr id="14" name="考える！_吹き出し">
              <a:extLst>
                <a:ext uri="{FF2B5EF4-FFF2-40B4-BE49-F238E27FC236}">
                  <a16:creationId xmlns:a16="http://schemas.microsoft.com/office/drawing/2014/main" id="{3F0DF699-2237-9488-71DA-BF72AEDEFDFF}"/>
                </a:ext>
              </a:extLst>
            </p:cNvPr>
            <p:cNvGrpSpPr/>
            <p:nvPr/>
          </p:nvGrpSpPr>
          <p:grpSpPr>
            <a:xfrm>
              <a:off x="2071769" y="2262184"/>
              <a:ext cx="850980" cy="428917"/>
              <a:chOff x="2034393" y="2330327"/>
              <a:chExt cx="850980" cy="428917"/>
            </a:xfrm>
          </p:grpSpPr>
          <p:sp>
            <p:nvSpPr>
              <p:cNvPr id="16" name="吹き出し線">
                <a:extLst>
                  <a:ext uri="{FF2B5EF4-FFF2-40B4-BE49-F238E27FC236}">
                    <a16:creationId xmlns:a16="http://schemas.microsoft.com/office/drawing/2014/main" id="{A8859397-B628-2A17-9C77-702E30122F24}"/>
                  </a:ext>
                </a:extLst>
              </p:cNvPr>
              <p:cNvSpPr/>
              <p:nvPr/>
            </p:nvSpPr>
            <p:spPr>
              <a:xfrm rot="269207">
                <a:off x="2081158" y="2510324"/>
                <a:ext cx="683022" cy="248920"/>
              </a:xfrm>
              <a:custGeom>
                <a:avLst/>
                <a:gdLst/>
                <a:ahLst/>
                <a:cxnLst/>
                <a:rect l="l" t="t" r="r" b="b"/>
                <a:pathLst>
                  <a:path w="604520" h="248920">
                    <a:moveTo>
                      <a:pt x="604507" y="153987"/>
                    </a:moveTo>
                    <a:lnTo>
                      <a:pt x="566192" y="189989"/>
                    </a:lnTo>
                    <a:lnTo>
                      <a:pt x="531993" y="207227"/>
                    </a:lnTo>
                    <a:lnTo>
                      <a:pt x="489106" y="218894"/>
                    </a:lnTo>
                    <a:lnTo>
                      <a:pt x="438534" y="221191"/>
                    </a:lnTo>
                    <a:lnTo>
                      <a:pt x="381281" y="210321"/>
                    </a:lnTo>
                    <a:lnTo>
                      <a:pt x="318350" y="182486"/>
                    </a:lnTo>
                    <a:lnTo>
                      <a:pt x="304333" y="204770"/>
                    </a:lnTo>
                    <a:lnTo>
                      <a:pt x="291449" y="226060"/>
                    </a:lnTo>
                    <a:lnTo>
                      <a:pt x="282017" y="242015"/>
                    </a:lnTo>
                    <a:lnTo>
                      <a:pt x="278358" y="248297"/>
                    </a:lnTo>
                    <a:lnTo>
                      <a:pt x="270078" y="176149"/>
                    </a:lnTo>
                    <a:lnTo>
                      <a:pt x="226650" y="177149"/>
                    </a:lnTo>
                    <a:lnTo>
                      <a:pt x="181894" y="168769"/>
                    </a:lnTo>
                    <a:lnTo>
                      <a:pt x="137854" y="152410"/>
                    </a:lnTo>
                    <a:lnTo>
                      <a:pt x="96577" y="129474"/>
                    </a:lnTo>
                    <a:lnTo>
                      <a:pt x="60107" y="101364"/>
                    </a:lnTo>
                    <a:lnTo>
                      <a:pt x="30491" y="69480"/>
                    </a:lnTo>
                    <a:lnTo>
                      <a:pt x="9773" y="35224"/>
                    </a:lnTo>
                    <a:lnTo>
                      <a:pt x="0" y="0"/>
                    </a:lnTo>
                  </a:path>
                </a:pathLst>
              </a:custGeom>
              <a:ln w="8978">
                <a:solidFill>
                  <a:srgbClr val="22AA28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18" name="考える！">
                <a:extLst>
                  <a:ext uri="{FF2B5EF4-FFF2-40B4-BE49-F238E27FC236}">
                    <a16:creationId xmlns:a16="http://schemas.microsoft.com/office/drawing/2014/main" id="{21FDB89B-18C5-00D7-D9C2-B40EA141A01A}"/>
                  </a:ext>
                </a:extLst>
              </p:cNvPr>
              <p:cNvSpPr txBox="1"/>
              <p:nvPr/>
            </p:nvSpPr>
            <p:spPr>
              <a:xfrm rot="867990">
                <a:off x="2034393" y="2330327"/>
                <a:ext cx="850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b="1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考</a:t>
                </a:r>
                <a:r>
                  <a:rPr kumimoji="1" lang="ja-JP" altLang="en-US" sz="1200" b="1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え</a:t>
                </a:r>
                <a:r>
                  <a:rPr kumimoji="1" lang="ja-JP" altLang="en-US" sz="1200" b="1" spc="-300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る</a:t>
                </a:r>
                <a:r>
                  <a:rPr kumimoji="1" lang="ja-JP" altLang="en-US" sz="1200" b="1">
                    <a:solidFill>
                      <a:srgbClr val="22AA28"/>
                    </a:solidFill>
                    <a:latin typeface="Yu Gothic" panose="020B0400000000000000" pitchFamily="34" charset="-128"/>
                    <a:ea typeface="Yu Gothic" panose="020B0400000000000000" pitchFamily="34" charset="-128"/>
                  </a:rPr>
                  <a:t>！</a:t>
                </a:r>
              </a:p>
            </p:txBody>
          </p:sp>
        </p:grpSp>
      </p:grp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AF76D8A7-4BD2-24E4-9047-E8AAE2CF0A1F}"/>
              </a:ext>
            </a:extLst>
          </p:cNvPr>
          <p:cNvSpPr/>
          <p:nvPr/>
        </p:nvSpPr>
        <p:spPr>
          <a:xfrm>
            <a:off x="5201941" y="1267120"/>
            <a:ext cx="4321174" cy="954906"/>
          </a:xfrm>
          <a:prstGeom prst="roundRect">
            <a:avLst>
              <a:gd name="adj" fmla="val 48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F269417-7685-0542-A8F6-4033E6736477}"/>
              </a:ext>
            </a:extLst>
          </p:cNvPr>
          <p:cNvSpPr/>
          <p:nvPr/>
        </p:nvSpPr>
        <p:spPr>
          <a:xfrm>
            <a:off x="5081821" y="1160942"/>
            <a:ext cx="4027145" cy="3091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 b="1" dirty="0">
                <a:latin typeface="+mn-ea"/>
                <a:cs typeface="07あかずきんポップ Heavy" panose="00000900000000000000" pitchFamily="50" charset="-128"/>
              </a:rPr>
              <a:t>✓学習テーマが決まっている場合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473" y="2902271"/>
            <a:ext cx="5009579" cy="37440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536CEBD-B111-A277-B752-035899B5020D}"/>
              </a:ext>
            </a:extLst>
          </p:cNvPr>
          <p:cNvSpPr txBox="1"/>
          <p:nvPr/>
        </p:nvSpPr>
        <p:spPr>
          <a:xfrm>
            <a:off x="5281315" y="1511436"/>
            <a:ext cx="437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①</a:t>
            </a:r>
            <a:r>
              <a:rPr kumimoji="1" lang="ja-JP" altLang="en-US" sz="1200" dirty="0" smtClean="0"/>
              <a:t>６つの</a:t>
            </a:r>
            <a:r>
              <a:rPr kumimoji="1" lang="ja-JP" altLang="en-US" sz="1200" dirty="0"/>
              <a:t>テーマをヒントに、見学したい施設や場所を探そう！</a:t>
            </a:r>
            <a:endParaRPr kumimoji="1" lang="en-US" altLang="ja-JP" sz="1200" dirty="0"/>
          </a:p>
          <a:p>
            <a:r>
              <a:rPr kumimoji="1" lang="ja-JP" altLang="en-US" sz="1200" dirty="0"/>
              <a:t>②行動時間に合わせて、見学順番を決めよう！</a:t>
            </a:r>
            <a:endParaRPr kumimoji="1" lang="en-US" altLang="ja-JP" sz="1200" dirty="0"/>
          </a:p>
          <a:p>
            <a:r>
              <a:rPr kumimoji="1" lang="ja-JP" altLang="en-US" sz="1200" dirty="0"/>
              <a:t>③</a:t>
            </a:r>
            <a:r>
              <a:rPr kumimoji="1" lang="ja-JP" altLang="en-US" sz="1200" dirty="0" smtClean="0"/>
              <a:t>ワークシートを使って</a:t>
            </a:r>
            <a:r>
              <a:rPr kumimoji="1" lang="ja-JP" altLang="en-US" sz="1200" dirty="0"/>
              <a:t>学びを深めよう！</a:t>
            </a:r>
            <a:endParaRPr kumimoji="1" lang="en-US" altLang="ja-JP" sz="1200" dirty="0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8EC3F81-6C0D-7923-0DE5-AE1A861AC6FE}"/>
              </a:ext>
            </a:extLst>
          </p:cNvPr>
          <p:cNvGrpSpPr/>
          <p:nvPr/>
        </p:nvGrpSpPr>
        <p:grpSpPr>
          <a:xfrm>
            <a:off x="231375" y="1925822"/>
            <a:ext cx="9490228" cy="995351"/>
            <a:chOff x="231375" y="1925822"/>
            <a:chExt cx="9490228" cy="995351"/>
          </a:xfrm>
        </p:grpSpPr>
        <p:pic>
          <p:nvPicPr>
            <p:cNvPr id="28" name="イラスト_男の子">
              <a:extLst>
                <a:ext uri="{FF2B5EF4-FFF2-40B4-BE49-F238E27FC236}">
                  <a16:creationId xmlns:a16="http://schemas.microsoft.com/office/drawing/2014/main" id="{D38203BC-2BF0-3805-82D1-00B8876B1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1375" y="1925822"/>
              <a:ext cx="566798" cy="995351"/>
            </a:xfrm>
            <a:prstGeom prst="rect">
              <a:avLst/>
            </a:prstGeom>
          </p:spPr>
        </p:pic>
        <p:pic>
          <p:nvPicPr>
            <p:cNvPr id="29" name="イラスト_女の子">
              <a:extLst>
                <a:ext uri="{FF2B5EF4-FFF2-40B4-BE49-F238E27FC236}">
                  <a16:creationId xmlns:a16="http://schemas.microsoft.com/office/drawing/2014/main" id="{79792A4F-166D-4A2D-DFE8-12C38BA3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2002" y="1966615"/>
              <a:ext cx="739601" cy="933142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6B6657F-C6C4-9196-A1D8-F4FF73869D1C}"/>
                </a:ext>
              </a:extLst>
            </p:cNvPr>
            <p:cNvSpPr txBox="1"/>
            <p:nvPr/>
          </p:nvSpPr>
          <p:spPr>
            <a:xfrm>
              <a:off x="1114222" y="2214603"/>
              <a:ext cx="7677556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kumimoji="1" lang="ja-JP" altLang="en-US" sz="1600" b="1" dirty="0">
                  <a:solidFill>
                    <a:srgbClr val="34AF34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持続可能な社会を</a:t>
              </a:r>
              <a:r>
                <a:rPr kumimoji="1" lang="ja-JP" altLang="en-US" sz="1600" b="1" dirty="0" smtClean="0">
                  <a:solidFill>
                    <a:srgbClr val="34AF34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目指す</a:t>
              </a:r>
              <a:endParaRPr kumimoji="1" lang="en-US" altLang="ja-JP" sz="1600" b="1" dirty="0" smtClean="0">
                <a:solidFill>
                  <a:srgbClr val="34AF34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 algn="ctr">
                <a:spcAft>
                  <a:spcPts val="300"/>
                </a:spcAft>
              </a:pPr>
              <a:r>
                <a:rPr kumimoji="1" lang="ja-JP" altLang="en-US" sz="1600" b="1" dirty="0" smtClean="0">
                  <a:solidFill>
                    <a:srgbClr val="34AF34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未来</a:t>
              </a:r>
              <a:r>
                <a:rPr kumimoji="1" lang="ja-JP" altLang="en-US" sz="1600" b="1" dirty="0">
                  <a:solidFill>
                    <a:srgbClr val="34AF34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に向けた学習を神奈川で</a:t>
              </a:r>
              <a:endParaRPr kumimoji="1" lang="ja-JP" altLang="en-US" sz="1600" b="1" spc="-50" dirty="0">
                <a:solidFill>
                  <a:srgbClr val="34AF34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</p:grpSp>
      <p:sp>
        <p:nvSpPr>
          <p:cNvPr id="87" name="線吹き出し 2 (枠付き) 86">
            <a:extLst>
              <a:ext uri="{FF2B5EF4-FFF2-40B4-BE49-F238E27FC236}">
                <a16:creationId xmlns:a16="http://schemas.microsoft.com/office/drawing/2014/main" id="{242EF759-1A3E-5D31-566A-783448625371}"/>
              </a:ext>
            </a:extLst>
          </p:cNvPr>
          <p:cNvSpPr/>
          <p:nvPr/>
        </p:nvSpPr>
        <p:spPr>
          <a:xfrm>
            <a:off x="1432193" y="3263184"/>
            <a:ext cx="3740248" cy="3353438"/>
          </a:xfrm>
          <a:prstGeom prst="borderCallout2">
            <a:avLst>
              <a:gd name="adj1" fmla="val 13231"/>
              <a:gd name="adj2" fmla="val 100061"/>
              <a:gd name="adj3" fmla="val 13230"/>
              <a:gd name="adj4" fmla="val 106160"/>
              <a:gd name="adj5" fmla="val 24366"/>
              <a:gd name="adj6" fmla="val 111197"/>
            </a:avLst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322419"/>
      </p:ext>
    </p:extLst>
  </p:cSld>
  <p:clrMapOvr>
    <a:masterClrMapping/>
  </p:clrMapOvr>
</p:sld>
</file>

<file path=ppt/theme/theme1.xml><?xml version="1.0" encoding="utf-8"?>
<a:theme xmlns:a="http://schemas.openxmlformats.org/drawingml/2006/main" name="JTB Design Colors Green">
  <a:themeElements>
    <a:clrScheme name="青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IZ UDPゴシック">
      <a:majorFont>
        <a:latin typeface="BIZ UDPゴシック"/>
        <a:ea typeface="BIZ UDPゴシック"/>
        <a:cs typeface=""/>
      </a:majorFont>
      <a:minorFont>
        <a:latin typeface="BIZ UDPゴシック"/>
        <a:ea typeface="BIZ UDPゴシック"/>
        <a:cs typeface=""/>
      </a:minorFont>
    </a:fontScheme>
    <a:fmtScheme name="Office テーマ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branding_A4_Ja_タテ.potx" id="{EF04DC3C-875C-4CB1-98C6-B24A5C095F11}" vid="{132BC230-6022-4DC3-BF7A-B66F7A41844B}"/>
    </a:ext>
  </a:extLst>
</a:theme>
</file>

<file path=ppt/theme/theme2.xml><?xml version="1.0" encoding="utf-8"?>
<a:theme xmlns:a="http://schemas.openxmlformats.org/drawingml/2006/main" name="Office テーマ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528</Words>
  <Application>Microsoft Office PowerPoint</Application>
  <PresentationFormat>A4 210 x 297 mm</PresentationFormat>
  <Paragraphs>43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07あかずきんポップ Heavy</vt:lpstr>
      <vt:lpstr>BIZ UDPGothic</vt:lpstr>
      <vt:lpstr>BIZ UDPゴシック</vt:lpstr>
      <vt:lpstr>Yu Gothic</vt:lpstr>
      <vt:lpstr>Yu Gothic</vt:lpstr>
      <vt:lpstr>Arial</vt:lpstr>
      <vt:lpstr>JTB Design Colors Green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2025-07-14T06:43:35Z</dcterms:created>
  <dcterms:modified xsi:type="dcterms:W3CDTF">2025-07-14T06:43:40Z</dcterms:modified>
</cp:coreProperties>
</file>